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Bunge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7" Type="http://schemas.openxmlformats.org/officeDocument/2006/relationships/font" Target="fonts/Bunge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055dd33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8055dd339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8d24cdd67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38d24cdd676_0_2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8d24cdd676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38d24cdd676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8d24cdd67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38d24cdd676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8d24cdd676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g38d24cdd676_0_1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8d24cdd676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g38d24cdd676_0_2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8d24cdd6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8d24cdd67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8d24cdd67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38d24cdd676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gradFill>
          <a:gsLst>
            <a:gs pos="0">
              <a:srgbClr val="FFFACC"/>
            </a:gs>
            <a:gs pos="100000">
              <a:srgbClr val="FFD3FC"/>
            </a:gs>
          </a:gsLst>
          <a:lin ang="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">
    <p:bg>
      <p:bgPr>
        <a:gradFill>
          <a:gsLst>
            <a:gs pos="0">
              <a:srgbClr val="FFFACC"/>
            </a:gs>
            <a:gs pos="100000">
              <a:srgbClr val="CDFFFA"/>
            </a:gs>
          </a:gsLst>
          <a:lin ang="0" scaled="0"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">
  <p:cSld name="CUSTOM_1_1">
    <p:bg>
      <p:bgPr>
        <a:solidFill>
          <a:srgbClr val="FFFACC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 1">
  <p:cSld name="CUSTOM_1_1_1">
    <p:bg>
      <p:bgPr>
        <a:solidFill>
          <a:srgbClr val="FFD3FC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 1 1">
  <p:cSld name="CUSTOM_1_1_1_1">
    <p:bg>
      <p:bgPr>
        <a:solidFill>
          <a:srgbClr val="CDFFFA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21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6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8.png"/><Relationship Id="rId5" Type="http://schemas.openxmlformats.org/officeDocument/2006/relationships/image" Target="../media/image43.png"/><Relationship Id="rId6" Type="http://schemas.openxmlformats.org/officeDocument/2006/relationships/image" Target="../media/image49.png"/><Relationship Id="rId7" Type="http://schemas.openxmlformats.org/officeDocument/2006/relationships/image" Target="../media/image44.png"/><Relationship Id="rId8" Type="http://schemas.openxmlformats.org/officeDocument/2006/relationships/image" Target="../media/image4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40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21.png"/><Relationship Id="rId13" Type="http://schemas.openxmlformats.org/officeDocument/2006/relationships/image" Target="../media/image4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52.png"/><Relationship Id="rId8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5" Type="http://schemas.openxmlformats.org/officeDocument/2006/relationships/hyperlink" Target="mailto:financeoffice@icc.coop" TargetMode="External"/><Relationship Id="rId6" Type="http://schemas.openxmlformats.org/officeDocument/2006/relationships/hyperlink" Target="mailto:vp.finance@icc.coop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33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4.png"/><Relationship Id="rId13" Type="http://schemas.openxmlformats.org/officeDocument/2006/relationships/image" Target="../media/image28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2.png"/><Relationship Id="rId8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34.png"/><Relationship Id="rId5" Type="http://schemas.openxmlformats.org/officeDocument/2006/relationships/image" Target="../media/image28.png"/><Relationship Id="rId6" Type="http://schemas.openxmlformats.org/officeDocument/2006/relationships/image" Target="../media/image32.png"/><Relationship Id="rId7" Type="http://schemas.openxmlformats.org/officeDocument/2006/relationships/image" Target="../media/image4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2.jpg"/><Relationship Id="rId5" Type="http://schemas.openxmlformats.org/officeDocument/2006/relationships/image" Target="../media/image36.png"/><Relationship Id="rId6" Type="http://schemas.openxmlformats.org/officeDocument/2006/relationships/image" Target="../media/image35.png"/><Relationship Id="rId7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21.png"/><Relationship Id="rId13" Type="http://schemas.openxmlformats.org/officeDocument/2006/relationships/image" Target="../media/image4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52.png"/><Relationship Id="rId8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4.png"/><Relationship Id="rId7" Type="http://schemas.openxmlformats.org/officeDocument/2006/relationships/image" Target="../media/image41.png"/><Relationship Id="rId8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6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8.png"/><Relationship Id="rId5" Type="http://schemas.openxmlformats.org/officeDocument/2006/relationships/image" Target="../media/image43.png"/><Relationship Id="rId6" Type="http://schemas.openxmlformats.org/officeDocument/2006/relationships/image" Target="../media/image49.png"/><Relationship Id="rId7" Type="http://schemas.openxmlformats.org/officeDocument/2006/relationships/image" Target="../media/image44.png"/><Relationship Id="rId8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ACC"/>
            </a:gs>
            <a:gs pos="100000">
              <a:srgbClr val="FFD3FC"/>
            </a:gs>
          </a:gsLst>
          <a:lin ang="0" scaled="0"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8"/>
          <p:cNvGrpSpPr/>
          <p:nvPr/>
        </p:nvGrpSpPr>
        <p:grpSpPr>
          <a:xfrm>
            <a:off x="484009" y="1523314"/>
            <a:ext cx="4539009" cy="4560886"/>
            <a:chOff x="0" y="0"/>
            <a:chExt cx="6052012" cy="6081181"/>
          </a:xfrm>
        </p:grpSpPr>
        <p:grpSp>
          <p:nvGrpSpPr>
            <p:cNvPr id="95" name="Google Shape;95;p18"/>
            <p:cNvGrpSpPr/>
            <p:nvPr/>
          </p:nvGrpSpPr>
          <p:grpSpPr>
            <a:xfrm>
              <a:off x="287878" y="317047"/>
              <a:ext cx="5764134" cy="5764134"/>
              <a:chOff x="0" y="0"/>
              <a:chExt cx="812800" cy="812800"/>
            </a:xfrm>
          </p:grpSpPr>
          <p:sp>
            <p:nvSpPr>
              <p:cNvPr id="96" name="Google Shape;9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8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" name="Google Shape;98;p18"/>
            <p:cNvGrpSpPr/>
            <p:nvPr/>
          </p:nvGrpSpPr>
          <p:grpSpPr>
            <a:xfrm>
              <a:off x="0" y="0"/>
              <a:ext cx="5764134" cy="5764134"/>
              <a:chOff x="0" y="0"/>
              <a:chExt cx="812800" cy="812800"/>
            </a:xfrm>
          </p:grpSpPr>
          <p:sp>
            <p:nvSpPr>
              <p:cNvPr id="99" name="Google Shape;9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sq" cmpd="sng" w="1333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8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1" name="Google Shape;101;p18"/>
          <p:cNvSpPr/>
          <p:nvPr/>
        </p:nvSpPr>
        <p:spPr>
          <a:xfrm rot="137437">
            <a:off x="-547543" y="-206676"/>
            <a:ext cx="7147540" cy="6146885"/>
          </a:xfrm>
          <a:custGeom>
            <a:rect b="b" l="l" r="r" t="t"/>
            <a:pathLst>
              <a:path extrusionOk="0" h="6141973" w="7141829">
                <a:moveTo>
                  <a:pt x="0" y="0"/>
                </a:moveTo>
                <a:lnTo>
                  <a:pt x="7141829" y="0"/>
                </a:lnTo>
                <a:lnTo>
                  <a:pt x="7141829" y="6141973"/>
                </a:lnTo>
                <a:lnTo>
                  <a:pt x="0" y="6141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8"/>
          <p:cNvSpPr/>
          <p:nvPr/>
        </p:nvSpPr>
        <p:spPr>
          <a:xfrm rot="-5718674">
            <a:off x="14824672" y="3300519"/>
            <a:ext cx="6482202" cy="5574693"/>
          </a:xfrm>
          <a:custGeom>
            <a:rect b="b" l="l" r="r" t="t"/>
            <a:pathLst>
              <a:path extrusionOk="0" h="5578652" w="6486805">
                <a:moveTo>
                  <a:pt x="0" y="0"/>
                </a:moveTo>
                <a:lnTo>
                  <a:pt x="6486804" y="0"/>
                </a:lnTo>
                <a:lnTo>
                  <a:pt x="6486804" y="5578652"/>
                </a:lnTo>
                <a:lnTo>
                  <a:pt x="0" y="5578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8"/>
          <p:cNvSpPr/>
          <p:nvPr/>
        </p:nvSpPr>
        <p:spPr>
          <a:xfrm>
            <a:off x="11841451" y="312554"/>
            <a:ext cx="1170426" cy="1235575"/>
          </a:xfrm>
          <a:custGeom>
            <a:rect b="b" l="l" r="r" t="t"/>
            <a:pathLst>
              <a:path extrusionOk="0" h="1235575" w="1170426">
                <a:moveTo>
                  <a:pt x="0" y="0"/>
                </a:moveTo>
                <a:lnTo>
                  <a:pt x="1170427" y="0"/>
                </a:lnTo>
                <a:lnTo>
                  <a:pt x="1170427" y="1235575"/>
                </a:lnTo>
                <a:lnTo>
                  <a:pt x="0" y="1235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8"/>
          <p:cNvSpPr/>
          <p:nvPr/>
        </p:nvSpPr>
        <p:spPr>
          <a:xfrm>
            <a:off x="13121337" y="328254"/>
            <a:ext cx="1170426" cy="1235575"/>
          </a:xfrm>
          <a:custGeom>
            <a:rect b="b" l="l" r="r" t="t"/>
            <a:pathLst>
              <a:path extrusionOk="0" h="1235575" w="1170426">
                <a:moveTo>
                  <a:pt x="0" y="0"/>
                </a:moveTo>
                <a:lnTo>
                  <a:pt x="1170426" y="0"/>
                </a:lnTo>
                <a:lnTo>
                  <a:pt x="1170426" y="1235575"/>
                </a:lnTo>
                <a:lnTo>
                  <a:pt x="0" y="1235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>
            <a:off x="14401648" y="312554"/>
            <a:ext cx="1170426" cy="1235575"/>
          </a:xfrm>
          <a:custGeom>
            <a:rect b="b" l="l" r="r" t="t"/>
            <a:pathLst>
              <a:path extrusionOk="0" h="1235575" w="1170426">
                <a:moveTo>
                  <a:pt x="0" y="0"/>
                </a:moveTo>
                <a:lnTo>
                  <a:pt x="1170426" y="0"/>
                </a:lnTo>
                <a:lnTo>
                  <a:pt x="1170426" y="1235575"/>
                </a:lnTo>
                <a:lnTo>
                  <a:pt x="0" y="1235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 rot="1293721">
            <a:off x="16194496" y="1235383"/>
            <a:ext cx="2129595" cy="2465848"/>
          </a:xfrm>
          <a:custGeom>
            <a:rect b="b" l="l" r="r" t="t"/>
            <a:pathLst>
              <a:path extrusionOk="0" h="2465902" w="2129642">
                <a:moveTo>
                  <a:pt x="0" y="0"/>
                </a:moveTo>
                <a:lnTo>
                  <a:pt x="2129642" y="0"/>
                </a:lnTo>
                <a:lnTo>
                  <a:pt x="2129642" y="2465902"/>
                </a:lnTo>
                <a:lnTo>
                  <a:pt x="0" y="2465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8"/>
          <p:cNvSpPr/>
          <p:nvPr/>
        </p:nvSpPr>
        <p:spPr>
          <a:xfrm rot="-6039820">
            <a:off x="15953340" y="7361745"/>
            <a:ext cx="4703676" cy="4045162"/>
          </a:xfrm>
          <a:custGeom>
            <a:rect b="b" l="l" r="r" t="t"/>
            <a:pathLst>
              <a:path extrusionOk="0" h="4046110" w="4704779">
                <a:moveTo>
                  <a:pt x="0" y="0"/>
                </a:moveTo>
                <a:lnTo>
                  <a:pt x="4704780" y="0"/>
                </a:lnTo>
                <a:lnTo>
                  <a:pt x="4704780" y="4046110"/>
                </a:lnTo>
                <a:lnTo>
                  <a:pt x="0" y="404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8"/>
          <p:cNvSpPr/>
          <p:nvPr/>
        </p:nvSpPr>
        <p:spPr>
          <a:xfrm rot="-163170">
            <a:off x="-430634" y="191159"/>
            <a:ext cx="3383355" cy="2909686"/>
          </a:xfrm>
          <a:custGeom>
            <a:rect b="b" l="l" r="r" t="t"/>
            <a:pathLst>
              <a:path extrusionOk="0" h="2906409" w="3379545">
                <a:moveTo>
                  <a:pt x="0" y="0"/>
                </a:moveTo>
                <a:lnTo>
                  <a:pt x="3379545" y="0"/>
                </a:lnTo>
                <a:lnTo>
                  <a:pt x="3379545" y="2906409"/>
                </a:lnTo>
                <a:lnTo>
                  <a:pt x="0" y="2906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8"/>
          <p:cNvSpPr/>
          <p:nvPr/>
        </p:nvSpPr>
        <p:spPr>
          <a:xfrm>
            <a:off x="4161178" y="1642207"/>
            <a:ext cx="10420028" cy="7616093"/>
          </a:xfrm>
          <a:custGeom>
            <a:rect b="b" l="l" r="r" t="t"/>
            <a:pathLst>
              <a:path extrusionOk="0" h="7616093" w="10420028">
                <a:moveTo>
                  <a:pt x="0" y="0"/>
                </a:moveTo>
                <a:lnTo>
                  <a:pt x="10420028" y="0"/>
                </a:lnTo>
                <a:lnTo>
                  <a:pt x="10420028" y="7616093"/>
                </a:lnTo>
                <a:lnTo>
                  <a:pt x="0" y="7616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8"/>
          <p:cNvSpPr/>
          <p:nvPr/>
        </p:nvSpPr>
        <p:spPr>
          <a:xfrm>
            <a:off x="3801266" y="1180259"/>
            <a:ext cx="10420028" cy="7616093"/>
          </a:xfrm>
          <a:custGeom>
            <a:rect b="b" l="l" r="r" t="t"/>
            <a:pathLst>
              <a:path extrusionOk="0" h="7616093" w="10420028">
                <a:moveTo>
                  <a:pt x="0" y="0"/>
                </a:moveTo>
                <a:lnTo>
                  <a:pt x="10420028" y="0"/>
                </a:lnTo>
                <a:lnTo>
                  <a:pt x="10420028" y="7616093"/>
                </a:lnTo>
                <a:lnTo>
                  <a:pt x="0" y="7616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8"/>
          <p:cNvSpPr/>
          <p:nvPr/>
        </p:nvSpPr>
        <p:spPr>
          <a:xfrm>
            <a:off x="3019388" y="6224042"/>
            <a:ext cx="1940725" cy="1810167"/>
          </a:xfrm>
          <a:custGeom>
            <a:rect b="b" l="l" r="r" t="t"/>
            <a:pathLst>
              <a:path extrusionOk="0" h="1810167" w="1940725">
                <a:moveTo>
                  <a:pt x="0" y="0"/>
                </a:moveTo>
                <a:lnTo>
                  <a:pt x="1940725" y="0"/>
                </a:lnTo>
                <a:lnTo>
                  <a:pt x="1940725" y="1810167"/>
                </a:lnTo>
                <a:lnTo>
                  <a:pt x="0" y="1810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8"/>
          <p:cNvSpPr/>
          <p:nvPr/>
        </p:nvSpPr>
        <p:spPr>
          <a:xfrm rot="-1490110">
            <a:off x="14185661" y="2497408"/>
            <a:ext cx="1222546" cy="1948987"/>
          </a:xfrm>
          <a:custGeom>
            <a:rect b="b" l="l" r="r" t="t"/>
            <a:pathLst>
              <a:path extrusionOk="0" h="1949030" w="1222573">
                <a:moveTo>
                  <a:pt x="0" y="0"/>
                </a:moveTo>
                <a:lnTo>
                  <a:pt x="1222573" y="0"/>
                </a:lnTo>
                <a:lnTo>
                  <a:pt x="1222573" y="1949030"/>
                </a:lnTo>
                <a:lnTo>
                  <a:pt x="0" y="1949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3" name="Google Shape;113;p18"/>
          <p:cNvGrpSpPr/>
          <p:nvPr/>
        </p:nvGrpSpPr>
        <p:grpSpPr>
          <a:xfrm>
            <a:off x="4972147" y="8127776"/>
            <a:ext cx="8343895" cy="1816947"/>
            <a:chOff x="0" y="-241102"/>
            <a:chExt cx="11125194" cy="2422596"/>
          </a:xfrm>
        </p:grpSpPr>
        <p:grpSp>
          <p:nvGrpSpPr>
            <p:cNvPr id="114" name="Google Shape;114;p18"/>
            <p:cNvGrpSpPr/>
            <p:nvPr/>
          </p:nvGrpSpPr>
          <p:grpSpPr>
            <a:xfrm>
              <a:off x="211456" y="77453"/>
              <a:ext cx="10913738" cy="2104041"/>
              <a:chOff x="0" y="-47625"/>
              <a:chExt cx="2155800" cy="415613"/>
            </a:xfrm>
          </p:grpSpPr>
          <p:sp>
            <p:nvSpPr>
              <p:cNvPr id="115" name="Google Shape;115;p18"/>
              <p:cNvSpPr/>
              <p:nvPr/>
            </p:nvSpPr>
            <p:spPr>
              <a:xfrm>
                <a:off x="0" y="0"/>
                <a:ext cx="2155750" cy="367988"/>
              </a:xfrm>
              <a:custGeom>
                <a:rect b="b" l="l" r="r" t="t"/>
                <a:pathLst>
                  <a:path extrusionOk="0" h="367988" w="2155750">
                    <a:moveTo>
                      <a:pt x="48239" y="0"/>
                    </a:moveTo>
                    <a:lnTo>
                      <a:pt x="2107511" y="0"/>
                    </a:lnTo>
                    <a:cubicBezTo>
                      <a:pt x="2120305" y="0"/>
                      <a:pt x="2132575" y="5082"/>
                      <a:pt x="2141621" y="14129"/>
                    </a:cubicBezTo>
                    <a:cubicBezTo>
                      <a:pt x="2150668" y="23175"/>
                      <a:pt x="2155750" y="35445"/>
                      <a:pt x="2155750" y="48239"/>
                    </a:cubicBezTo>
                    <a:lnTo>
                      <a:pt x="2155750" y="319749"/>
                    </a:lnTo>
                    <a:cubicBezTo>
                      <a:pt x="2155750" y="332543"/>
                      <a:pt x="2150668" y="344812"/>
                      <a:pt x="2141621" y="353859"/>
                    </a:cubicBezTo>
                    <a:cubicBezTo>
                      <a:pt x="2132575" y="362905"/>
                      <a:pt x="2120305" y="367988"/>
                      <a:pt x="2107511" y="367988"/>
                    </a:cubicBezTo>
                    <a:lnTo>
                      <a:pt x="48239" y="367988"/>
                    </a:lnTo>
                    <a:cubicBezTo>
                      <a:pt x="35445" y="367988"/>
                      <a:pt x="23175" y="362905"/>
                      <a:pt x="14129" y="353859"/>
                    </a:cubicBezTo>
                    <a:cubicBezTo>
                      <a:pt x="5082" y="344812"/>
                      <a:pt x="0" y="332543"/>
                      <a:pt x="0" y="319749"/>
                    </a:cubicBezTo>
                    <a:lnTo>
                      <a:pt x="0" y="48239"/>
                    </a:lnTo>
                    <a:cubicBezTo>
                      <a:pt x="0" y="35445"/>
                      <a:pt x="5082" y="23175"/>
                      <a:pt x="14129" y="14129"/>
                    </a:cubicBezTo>
                    <a:cubicBezTo>
                      <a:pt x="23175" y="5082"/>
                      <a:pt x="35445" y="0"/>
                      <a:pt x="48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8"/>
              <p:cNvSpPr txBox="1"/>
              <p:nvPr/>
            </p:nvSpPr>
            <p:spPr>
              <a:xfrm>
                <a:off x="0" y="-47625"/>
                <a:ext cx="21558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18"/>
            <p:cNvGrpSpPr/>
            <p:nvPr/>
          </p:nvGrpSpPr>
          <p:grpSpPr>
            <a:xfrm>
              <a:off x="0" y="-241102"/>
              <a:ext cx="10913738" cy="2104041"/>
              <a:chOff x="0" y="-47625"/>
              <a:chExt cx="2155800" cy="415613"/>
            </a:xfrm>
          </p:grpSpPr>
          <p:sp>
            <p:nvSpPr>
              <p:cNvPr id="118" name="Google Shape;118;p18"/>
              <p:cNvSpPr/>
              <p:nvPr/>
            </p:nvSpPr>
            <p:spPr>
              <a:xfrm>
                <a:off x="0" y="0"/>
                <a:ext cx="2155750" cy="367988"/>
              </a:xfrm>
              <a:custGeom>
                <a:rect b="b" l="l" r="r" t="t"/>
                <a:pathLst>
                  <a:path extrusionOk="0" h="367988" w="2155750">
                    <a:moveTo>
                      <a:pt x="48239" y="0"/>
                    </a:moveTo>
                    <a:lnTo>
                      <a:pt x="2107511" y="0"/>
                    </a:lnTo>
                    <a:cubicBezTo>
                      <a:pt x="2120305" y="0"/>
                      <a:pt x="2132575" y="5082"/>
                      <a:pt x="2141621" y="14129"/>
                    </a:cubicBezTo>
                    <a:cubicBezTo>
                      <a:pt x="2150668" y="23175"/>
                      <a:pt x="2155750" y="35445"/>
                      <a:pt x="2155750" y="48239"/>
                    </a:cubicBezTo>
                    <a:lnTo>
                      <a:pt x="2155750" y="319749"/>
                    </a:lnTo>
                    <a:cubicBezTo>
                      <a:pt x="2155750" y="332543"/>
                      <a:pt x="2150668" y="344812"/>
                      <a:pt x="2141621" y="353859"/>
                    </a:cubicBezTo>
                    <a:cubicBezTo>
                      <a:pt x="2132575" y="362905"/>
                      <a:pt x="2120305" y="367988"/>
                      <a:pt x="2107511" y="367988"/>
                    </a:cubicBezTo>
                    <a:lnTo>
                      <a:pt x="48239" y="367988"/>
                    </a:lnTo>
                    <a:cubicBezTo>
                      <a:pt x="35445" y="367988"/>
                      <a:pt x="23175" y="362905"/>
                      <a:pt x="14129" y="353859"/>
                    </a:cubicBezTo>
                    <a:cubicBezTo>
                      <a:pt x="5082" y="344812"/>
                      <a:pt x="0" y="332543"/>
                      <a:pt x="0" y="319749"/>
                    </a:cubicBezTo>
                    <a:lnTo>
                      <a:pt x="0" y="48239"/>
                    </a:lnTo>
                    <a:cubicBezTo>
                      <a:pt x="0" y="35445"/>
                      <a:pt x="5082" y="23175"/>
                      <a:pt x="14129" y="14129"/>
                    </a:cubicBezTo>
                    <a:cubicBezTo>
                      <a:pt x="23175" y="5082"/>
                      <a:pt x="35445" y="0"/>
                      <a:pt x="48239" y="0"/>
                    </a:cubicBezTo>
                    <a:close/>
                  </a:path>
                </a:pathLst>
              </a:custGeom>
              <a:solidFill>
                <a:srgbClr val="FFFACC"/>
              </a:solidFill>
              <a:ln cap="rnd" cmpd="sng" w="142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8"/>
              <p:cNvSpPr txBox="1"/>
              <p:nvPr/>
            </p:nvSpPr>
            <p:spPr>
              <a:xfrm>
                <a:off x="0" y="-47625"/>
                <a:ext cx="21558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" name="Google Shape;120;p18"/>
          <p:cNvSpPr txBox="1"/>
          <p:nvPr/>
        </p:nvSpPr>
        <p:spPr>
          <a:xfrm>
            <a:off x="2262116" y="8729677"/>
            <a:ext cx="13498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Bungee"/>
                <a:ea typeface="Bungee"/>
                <a:cs typeface="Bungee"/>
                <a:sym typeface="Bungee"/>
              </a:rPr>
              <a:t>Elliot Baker and Kyle LaChance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 rot="-710660">
            <a:off x="542407" y="8208799"/>
            <a:ext cx="2346869" cy="1662089"/>
          </a:xfrm>
          <a:custGeom>
            <a:rect b="b" l="l" r="r" t="t"/>
            <a:pathLst>
              <a:path extrusionOk="0" h="1664144" w="2349771">
                <a:moveTo>
                  <a:pt x="0" y="0"/>
                </a:moveTo>
                <a:lnTo>
                  <a:pt x="2349770" y="0"/>
                </a:lnTo>
                <a:lnTo>
                  <a:pt x="2349770" y="1664143"/>
                </a:lnTo>
                <a:lnTo>
                  <a:pt x="0" y="16641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2" name="Google Shape;122;p18"/>
          <p:cNvGrpSpPr/>
          <p:nvPr/>
        </p:nvGrpSpPr>
        <p:grpSpPr>
          <a:xfrm>
            <a:off x="2677962" y="1955222"/>
            <a:ext cx="10251467" cy="1896401"/>
            <a:chOff x="0" y="-47625"/>
            <a:chExt cx="2246700" cy="415613"/>
          </a:xfrm>
        </p:grpSpPr>
        <p:sp>
          <p:nvSpPr>
            <p:cNvPr id="123" name="Google Shape;123;p18"/>
            <p:cNvSpPr/>
            <p:nvPr/>
          </p:nvSpPr>
          <p:spPr>
            <a:xfrm>
              <a:off x="0" y="0"/>
              <a:ext cx="2246552" cy="367988"/>
            </a:xfrm>
            <a:custGeom>
              <a:rect b="b" l="l" r="r" t="t"/>
              <a:pathLst>
                <a:path extrusionOk="0" h="367988" w="2246552">
                  <a:moveTo>
                    <a:pt x="38518" y="0"/>
                  </a:moveTo>
                  <a:lnTo>
                    <a:pt x="2208034" y="0"/>
                  </a:lnTo>
                  <a:cubicBezTo>
                    <a:pt x="2229307" y="0"/>
                    <a:pt x="2246552" y="17245"/>
                    <a:pt x="2246552" y="38518"/>
                  </a:cubicBezTo>
                  <a:lnTo>
                    <a:pt x="2246552" y="329470"/>
                  </a:lnTo>
                  <a:cubicBezTo>
                    <a:pt x="2246552" y="339685"/>
                    <a:pt x="2242494" y="349483"/>
                    <a:pt x="2235270" y="356706"/>
                  </a:cubicBezTo>
                  <a:cubicBezTo>
                    <a:pt x="2228047" y="363930"/>
                    <a:pt x="2218249" y="367988"/>
                    <a:pt x="2208034" y="367988"/>
                  </a:cubicBezTo>
                  <a:lnTo>
                    <a:pt x="38518" y="367988"/>
                  </a:lnTo>
                  <a:cubicBezTo>
                    <a:pt x="28302" y="367988"/>
                    <a:pt x="18505" y="363930"/>
                    <a:pt x="11282" y="356706"/>
                  </a:cubicBezTo>
                  <a:cubicBezTo>
                    <a:pt x="4058" y="349483"/>
                    <a:pt x="0" y="339685"/>
                    <a:pt x="0" y="329470"/>
                  </a:cubicBezTo>
                  <a:lnTo>
                    <a:pt x="0" y="38518"/>
                  </a:lnTo>
                  <a:cubicBezTo>
                    <a:pt x="0" y="28302"/>
                    <a:pt x="4058" y="18505"/>
                    <a:pt x="11282" y="11282"/>
                  </a:cubicBezTo>
                  <a:cubicBezTo>
                    <a:pt x="18505" y="4058"/>
                    <a:pt x="28302" y="0"/>
                    <a:pt x="38518" y="0"/>
                  </a:cubicBezTo>
                  <a:close/>
                </a:path>
              </a:pathLst>
            </a:custGeom>
            <a:solidFill>
              <a:srgbClr val="CB6CE6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 txBox="1"/>
            <p:nvPr/>
          </p:nvSpPr>
          <p:spPr>
            <a:xfrm>
              <a:off x="0" y="-47625"/>
              <a:ext cx="22467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00" lIns="64800" spcFirstLastPara="1" rIns="64800" wrap="square" tIns="64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18"/>
          <p:cNvSpPr txBox="1"/>
          <p:nvPr/>
        </p:nvSpPr>
        <p:spPr>
          <a:xfrm>
            <a:off x="2262125" y="2341888"/>
            <a:ext cx="95901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7900">
                <a:solidFill>
                  <a:srgbClr val="FFDE59"/>
                </a:solidFill>
                <a:latin typeface="Bungee"/>
                <a:ea typeface="Bungee"/>
                <a:cs typeface="Bungee"/>
                <a:sym typeface="Bungee"/>
              </a:rPr>
              <a:t>Flattening</a:t>
            </a:r>
            <a:endParaRPr sz="7900">
              <a:solidFill>
                <a:srgbClr val="FFDE59"/>
              </a:solidFill>
            </a:endParaRPr>
          </a:p>
        </p:txBody>
      </p:sp>
      <p:grpSp>
        <p:nvGrpSpPr>
          <p:cNvPr id="126" name="Google Shape;126;p18"/>
          <p:cNvGrpSpPr/>
          <p:nvPr/>
        </p:nvGrpSpPr>
        <p:grpSpPr>
          <a:xfrm>
            <a:off x="4089910" y="3932480"/>
            <a:ext cx="4016867" cy="1896401"/>
            <a:chOff x="0" y="-47625"/>
            <a:chExt cx="880332" cy="415613"/>
          </a:xfrm>
        </p:grpSpPr>
        <p:sp>
          <p:nvSpPr>
            <p:cNvPr id="127" name="Google Shape;127;p18"/>
            <p:cNvSpPr/>
            <p:nvPr/>
          </p:nvSpPr>
          <p:spPr>
            <a:xfrm>
              <a:off x="0" y="0"/>
              <a:ext cx="880332" cy="367988"/>
            </a:xfrm>
            <a:custGeom>
              <a:rect b="b" l="l" r="r" t="t"/>
              <a:pathLst>
                <a:path extrusionOk="0" h="367988" w="880332">
                  <a:moveTo>
                    <a:pt x="98295" y="0"/>
                  </a:moveTo>
                  <a:lnTo>
                    <a:pt x="782037" y="0"/>
                  </a:lnTo>
                  <a:cubicBezTo>
                    <a:pt x="836324" y="0"/>
                    <a:pt x="880332" y="44008"/>
                    <a:pt x="880332" y="98295"/>
                  </a:cubicBezTo>
                  <a:lnTo>
                    <a:pt x="880332" y="269692"/>
                  </a:lnTo>
                  <a:cubicBezTo>
                    <a:pt x="880332" y="323979"/>
                    <a:pt x="836324" y="367988"/>
                    <a:pt x="782037" y="367988"/>
                  </a:cubicBezTo>
                  <a:lnTo>
                    <a:pt x="98295" y="367988"/>
                  </a:lnTo>
                  <a:cubicBezTo>
                    <a:pt x="44008" y="367988"/>
                    <a:pt x="0" y="323979"/>
                    <a:pt x="0" y="269692"/>
                  </a:cubicBezTo>
                  <a:lnTo>
                    <a:pt x="0" y="98295"/>
                  </a:lnTo>
                  <a:cubicBezTo>
                    <a:pt x="0" y="44008"/>
                    <a:pt x="44008" y="0"/>
                    <a:pt x="98295" y="0"/>
                  </a:cubicBezTo>
                  <a:close/>
                </a:path>
              </a:pathLst>
            </a:custGeom>
            <a:solidFill>
              <a:srgbClr val="99D8D2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 txBox="1"/>
            <p:nvPr/>
          </p:nvSpPr>
          <p:spPr>
            <a:xfrm>
              <a:off x="0" y="-47625"/>
              <a:ext cx="8802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00" lIns="64800" spcFirstLastPara="1" rIns="64800" wrap="square" tIns="64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8"/>
          <p:cNvSpPr txBox="1"/>
          <p:nvPr/>
        </p:nvSpPr>
        <p:spPr>
          <a:xfrm>
            <a:off x="4529766" y="4351552"/>
            <a:ext cx="31371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latin typeface="Bungee"/>
                <a:ea typeface="Bungee"/>
                <a:cs typeface="Bungee"/>
                <a:sym typeface="Bungee"/>
              </a:rPr>
              <a:t>The </a:t>
            </a:r>
            <a:endParaRPr/>
          </a:p>
        </p:txBody>
      </p:sp>
      <p:grpSp>
        <p:nvGrpSpPr>
          <p:cNvPr id="130" name="Google Shape;130;p18"/>
          <p:cNvGrpSpPr/>
          <p:nvPr/>
        </p:nvGrpSpPr>
        <p:grpSpPr>
          <a:xfrm>
            <a:off x="8405385" y="3932480"/>
            <a:ext cx="5843706" cy="1896401"/>
            <a:chOff x="0" y="-47625"/>
            <a:chExt cx="1280700" cy="415613"/>
          </a:xfrm>
        </p:grpSpPr>
        <p:sp>
          <p:nvSpPr>
            <p:cNvPr id="131" name="Google Shape;131;p18"/>
            <p:cNvSpPr/>
            <p:nvPr/>
          </p:nvSpPr>
          <p:spPr>
            <a:xfrm>
              <a:off x="0" y="0"/>
              <a:ext cx="1280555" cy="367988"/>
            </a:xfrm>
            <a:custGeom>
              <a:rect b="b" l="l" r="r" t="t"/>
              <a:pathLst>
                <a:path extrusionOk="0" h="367988" w="1280555">
                  <a:moveTo>
                    <a:pt x="67574" y="0"/>
                  </a:moveTo>
                  <a:lnTo>
                    <a:pt x="1212981" y="0"/>
                  </a:lnTo>
                  <a:cubicBezTo>
                    <a:pt x="1250301" y="0"/>
                    <a:pt x="1280555" y="30254"/>
                    <a:pt x="1280555" y="67574"/>
                  </a:cubicBezTo>
                  <a:lnTo>
                    <a:pt x="1280555" y="300413"/>
                  </a:lnTo>
                  <a:cubicBezTo>
                    <a:pt x="1280555" y="337734"/>
                    <a:pt x="1250301" y="367988"/>
                    <a:pt x="1212981" y="367988"/>
                  </a:cubicBezTo>
                  <a:lnTo>
                    <a:pt x="67574" y="367988"/>
                  </a:lnTo>
                  <a:cubicBezTo>
                    <a:pt x="30254" y="367988"/>
                    <a:pt x="0" y="337734"/>
                    <a:pt x="0" y="300413"/>
                  </a:cubicBezTo>
                  <a:lnTo>
                    <a:pt x="0" y="67574"/>
                  </a:lnTo>
                  <a:cubicBezTo>
                    <a:pt x="0" y="30254"/>
                    <a:pt x="30254" y="0"/>
                    <a:pt x="67574" y="0"/>
                  </a:cubicBezTo>
                  <a:close/>
                </a:path>
              </a:pathLst>
            </a:custGeom>
            <a:solidFill>
              <a:srgbClr val="F6A6FA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8"/>
            <p:cNvSpPr txBox="1"/>
            <p:nvPr/>
          </p:nvSpPr>
          <p:spPr>
            <a:xfrm>
              <a:off x="0" y="-47625"/>
              <a:ext cx="12807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00" lIns="64800" spcFirstLastPara="1" rIns="64800" wrap="square" tIns="64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8"/>
          <p:cNvSpPr txBox="1"/>
          <p:nvPr/>
        </p:nvSpPr>
        <p:spPr>
          <a:xfrm>
            <a:off x="8412825" y="4400162"/>
            <a:ext cx="56655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latin typeface="Bungee"/>
                <a:ea typeface="Bungee"/>
                <a:cs typeface="Bungee"/>
                <a:sym typeface="Bungee"/>
              </a:rPr>
              <a:t>Pyramid</a:t>
            </a:r>
            <a:endParaRPr/>
          </a:p>
        </p:txBody>
      </p:sp>
      <p:grpSp>
        <p:nvGrpSpPr>
          <p:cNvPr id="134" name="Google Shape;134;p18"/>
          <p:cNvGrpSpPr/>
          <p:nvPr/>
        </p:nvGrpSpPr>
        <p:grpSpPr>
          <a:xfrm>
            <a:off x="6804216" y="5907686"/>
            <a:ext cx="8540403" cy="1896401"/>
            <a:chOff x="0" y="-47625"/>
            <a:chExt cx="1871705" cy="415613"/>
          </a:xfrm>
        </p:grpSpPr>
        <p:sp>
          <p:nvSpPr>
            <p:cNvPr id="135" name="Google Shape;135;p18"/>
            <p:cNvSpPr/>
            <p:nvPr/>
          </p:nvSpPr>
          <p:spPr>
            <a:xfrm>
              <a:off x="0" y="0"/>
              <a:ext cx="1871705" cy="367988"/>
            </a:xfrm>
            <a:custGeom>
              <a:rect b="b" l="l" r="r" t="t"/>
              <a:pathLst>
                <a:path extrusionOk="0" h="367988" w="1871705">
                  <a:moveTo>
                    <a:pt x="43554" y="0"/>
                  </a:moveTo>
                  <a:lnTo>
                    <a:pt x="1828151" y="0"/>
                  </a:lnTo>
                  <a:cubicBezTo>
                    <a:pt x="1852205" y="0"/>
                    <a:pt x="1871705" y="19500"/>
                    <a:pt x="1871705" y="43554"/>
                  </a:cubicBezTo>
                  <a:lnTo>
                    <a:pt x="1871705" y="324434"/>
                  </a:lnTo>
                  <a:cubicBezTo>
                    <a:pt x="1871705" y="335985"/>
                    <a:pt x="1867116" y="347063"/>
                    <a:pt x="1858948" y="355231"/>
                  </a:cubicBezTo>
                  <a:cubicBezTo>
                    <a:pt x="1850780" y="363399"/>
                    <a:pt x="1839702" y="367988"/>
                    <a:pt x="1828151" y="367988"/>
                  </a:cubicBezTo>
                  <a:lnTo>
                    <a:pt x="43554" y="367988"/>
                  </a:lnTo>
                  <a:cubicBezTo>
                    <a:pt x="19500" y="367988"/>
                    <a:pt x="0" y="348488"/>
                    <a:pt x="0" y="324434"/>
                  </a:cubicBezTo>
                  <a:lnTo>
                    <a:pt x="0" y="43554"/>
                  </a:lnTo>
                  <a:cubicBezTo>
                    <a:pt x="0" y="19500"/>
                    <a:pt x="19500" y="0"/>
                    <a:pt x="43554" y="0"/>
                  </a:cubicBezTo>
                  <a:close/>
                </a:path>
              </a:pathLst>
            </a:custGeom>
            <a:solidFill>
              <a:srgbClr val="FFF475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8"/>
            <p:cNvSpPr txBox="1"/>
            <p:nvPr/>
          </p:nvSpPr>
          <p:spPr>
            <a:xfrm>
              <a:off x="0" y="-47625"/>
              <a:ext cx="18717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00" lIns="64800" spcFirstLastPara="1" rIns="64800" wrap="square" tIns="64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8"/>
          <p:cNvSpPr txBox="1"/>
          <p:nvPr/>
        </p:nvSpPr>
        <p:spPr>
          <a:xfrm>
            <a:off x="6719966" y="6323314"/>
            <a:ext cx="85053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66C4"/>
                </a:solidFill>
                <a:latin typeface="Bungee"/>
                <a:ea typeface="Bungee"/>
                <a:cs typeface="Bungee"/>
                <a:sym typeface="Bungee"/>
              </a:rPr>
              <a:t>Establishing Non-Hierarchy in </a:t>
            </a:r>
            <a:endParaRPr sz="2700">
              <a:solidFill>
                <a:srgbClr val="FF66C4"/>
              </a:solidFill>
              <a:latin typeface="Bungee"/>
              <a:ea typeface="Bungee"/>
              <a:cs typeface="Bungee"/>
              <a:sym typeface="Bungee"/>
            </a:endParaRPr>
          </a:p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66C4"/>
                </a:solidFill>
                <a:latin typeface="Bungee"/>
                <a:ea typeface="Bungee"/>
                <a:cs typeface="Bungee"/>
                <a:sym typeface="Bungee"/>
              </a:rPr>
              <a:t>Traditionally Hierarchical Staff Structures</a:t>
            </a:r>
            <a:endParaRPr sz="2700">
              <a:solidFill>
                <a:srgbClr val="FF66C4"/>
              </a:solidFill>
              <a:latin typeface="Bungee"/>
              <a:ea typeface="Bungee"/>
              <a:cs typeface="Bungee"/>
              <a:sym typeface="Bungee"/>
            </a:endParaRPr>
          </a:p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66C4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FFFA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3" name="Google Shape;403;p27"/>
          <p:cNvCxnSpPr>
            <a:stCxn id="404" idx="0"/>
            <a:endCxn id="405" idx="2"/>
          </p:cNvCxnSpPr>
          <p:nvPr/>
        </p:nvCxnSpPr>
        <p:spPr>
          <a:xfrm rot="-5400000">
            <a:off x="8365421" y="-113603"/>
            <a:ext cx="2823300" cy="11486100"/>
          </a:xfrm>
          <a:prstGeom prst="bentConnector3">
            <a:avLst>
              <a:gd fmla="val 50000" name="adj1"/>
            </a:avLst>
          </a:prstGeom>
          <a:noFill/>
          <a:ln cap="flat" cmpd="sng" w="152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6" name="Google Shape;406;p27"/>
          <p:cNvCxnSpPr/>
          <p:nvPr/>
        </p:nvCxnSpPr>
        <p:spPr>
          <a:xfrm>
            <a:off x="6570409" y="3206055"/>
            <a:ext cx="10370400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7" name="Google Shape;407;p27"/>
          <p:cNvSpPr/>
          <p:nvPr/>
        </p:nvSpPr>
        <p:spPr>
          <a:xfrm>
            <a:off x="1221821" y="860083"/>
            <a:ext cx="5624264" cy="4449576"/>
          </a:xfrm>
          <a:custGeom>
            <a:rect b="b" l="l" r="r" t="t"/>
            <a:pathLst>
              <a:path extrusionOk="0" h="4449576" w="5624264">
                <a:moveTo>
                  <a:pt x="0" y="0"/>
                </a:moveTo>
                <a:lnTo>
                  <a:pt x="5624264" y="0"/>
                </a:lnTo>
                <a:lnTo>
                  <a:pt x="5624264" y="4449575"/>
                </a:lnTo>
                <a:lnTo>
                  <a:pt x="0" y="4449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27"/>
          <p:cNvSpPr txBox="1"/>
          <p:nvPr/>
        </p:nvSpPr>
        <p:spPr>
          <a:xfrm>
            <a:off x="1580645" y="1938083"/>
            <a:ext cx="4352700" cy="1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Bungee"/>
                <a:ea typeface="Bungee"/>
                <a:cs typeface="Bungee"/>
                <a:sym typeface="Bungee"/>
              </a:rPr>
              <a:t>Why Change?</a:t>
            </a:r>
            <a:endParaRPr/>
          </a:p>
        </p:txBody>
      </p:sp>
      <p:sp>
        <p:nvSpPr>
          <p:cNvPr id="409" name="Google Shape;409;p27"/>
          <p:cNvSpPr/>
          <p:nvPr/>
        </p:nvSpPr>
        <p:spPr>
          <a:xfrm>
            <a:off x="8502909" y="1791785"/>
            <a:ext cx="4157755" cy="2790439"/>
          </a:xfrm>
          <a:custGeom>
            <a:rect b="b" l="l" r="r" t="t"/>
            <a:pathLst>
              <a:path extrusionOk="0" h="2790439" w="4157755">
                <a:moveTo>
                  <a:pt x="0" y="0"/>
                </a:moveTo>
                <a:lnTo>
                  <a:pt x="4157755" y="0"/>
                </a:lnTo>
                <a:lnTo>
                  <a:pt x="4157755" y="2790439"/>
                </a:lnTo>
                <a:lnTo>
                  <a:pt x="0" y="2790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27"/>
          <p:cNvSpPr txBox="1"/>
          <p:nvPr/>
        </p:nvSpPr>
        <p:spPr>
          <a:xfrm>
            <a:off x="9031684" y="2814383"/>
            <a:ext cx="280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Structural</a:t>
            </a:r>
            <a:endParaRPr sz="2800"/>
          </a:p>
        </p:txBody>
      </p:sp>
      <p:sp>
        <p:nvSpPr>
          <p:cNvPr id="411" name="Google Shape;411;p27"/>
          <p:cNvSpPr txBox="1"/>
          <p:nvPr/>
        </p:nvSpPr>
        <p:spPr>
          <a:xfrm>
            <a:off x="7991654" y="2233358"/>
            <a:ext cx="49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Roboto"/>
                <a:ea typeface="Roboto"/>
                <a:cs typeface="Roboto"/>
                <a:sym typeface="Roboto"/>
              </a:rPr>
              <a:t>01</a:t>
            </a:r>
            <a:endParaRPr/>
          </a:p>
        </p:txBody>
      </p:sp>
      <p:sp>
        <p:nvSpPr>
          <p:cNvPr id="412" name="Google Shape;412;p27"/>
          <p:cNvSpPr/>
          <p:nvPr/>
        </p:nvSpPr>
        <p:spPr>
          <a:xfrm>
            <a:off x="13492674" y="1791785"/>
            <a:ext cx="4157755" cy="2790439"/>
          </a:xfrm>
          <a:custGeom>
            <a:rect b="b" l="l" r="r" t="t"/>
            <a:pathLst>
              <a:path extrusionOk="0" h="2790439" w="4157755">
                <a:moveTo>
                  <a:pt x="0" y="0"/>
                </a:moveTo>
                <a:lnTo>
                  <a:pt x="4157755" y="0"/>
                </a:lnTo>
                <a:lnTo>
                  <a:pt x="4157755" y="2790439"/>
                </a:lnTo>
                <a:lnTo>
                  <a:pt x="0" y="2790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13" name="Google Shape;413;p27"/>
          <p:cNvCxnSpPr/>
          <p:nvPr/>
        </p:nvCxnSpPr>
        <p:spPr>
          <a:xfrm>
            <a:off x="5301380" y="7960260"/>
            <a:ext cx="10370400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4" name="Google Shape;414;p27"/>
          <p:cNvSpPr/>
          <p:nvPr/>
        </p:nvSpPr>
        <p:spPr>
          <a:xfrm>
            <a:off x="2091900" y="6636478"/>
            <a:ext cx="4157755" cy="2790439"/>
          </a:xfrm>
          <a:custGeom>
            <a:rect b="b" l="l" r="r" t="t"/>
            <a:pathLst>
              <a:path extrusionOk="0" h="2790439" w="4157755">
                <a:moveTo>
                  <a:pt x="0" y="0"/>
                </a:moveTo>
                <a:lnTo>
                  <a:pt x="4157754" y="0"/>
                </a:lnTo>
                <a:lnTo>
                  <a:pt x="4157754" y="2790439"/>
                </a:lnTo>
                <a:lnTo>
                  <a:pt x="0" y="2790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27"/>
          <p:cNvSpPr/>
          <p:nvPr/>
        </p:nvSpPr>
        <p:spPr>
          <a:xfrm>
            <a:off x="7357340" y="6636478"/>
            <a:ext cx="4157755" cy="2790439"/>
          </a:xfrm>
          <a:custGeom>
            <a:rect b="b" l="l" r="r" t="t"/>
            <a:pathLst>
              <a:path extrusionOk="0" h="2790439" w="4157755">
                <a:moveTo>
                  <a:pt x="0" y="0"/>
                </a:moveTo>
                <a:lnTo>
                  <a:pt x="4157755" y="0"/>
                </a:lnTo>
                <a:lnTo>
                  <a:pt x="4157755" y="2790439"/>
                </a:lnTo>
                <a:lnTo>
                  <a:pt x="0" y="2790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27"/>
          <p:cNvSpPr/>
          <p:nvPr/>
        </p:nvSpPr>
        <p:spPr>
          <a:xfrm>
            <a:off x="12623330" y="6636478"/>
            <a:ext cx="4157755" cy="2790439"/>
          </a:xfrm>
          <a:custGeom>
            <a:rect b="b" l="l" r="r" t="t"/>
            <a:pathLst>
              <a:path extrusionOk="0" h="2790439" w="4157755">
                <a:moveTo>
                  <a:pt x="0" y="0"/>
                </a:moveTo>
                <a:lnTo>
                  <a:pt x="4157755" y="0"/>
                </a:lnTo>
                <a:lnTo>
                  <a:pt x="4157755" y="2790439"/>
                </a:lnTo>
                <a:lnTo>
                  <a:pt x="0" y="2790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27"/>
          <p:cNvSpPr/>
          <p:nvPr/>
        </p:nvSpPr>
        <p:spPr>
          <a:xfrm>
            <a:off x="419428" y="4667162"/>
            <a:ext cx="1161216" cy="1083098"/>
          </a:xfrm>
          <a:custGeom>
            <a:rect b="b" l="l" r="r" t="t"/>
            <a:pathLst>
              <a:path extrusionOk="0" h="1083098" w="1161216">
                <a:moveTo>
                  <a:pt x="0" y="0"/>
                </a:moveTo>
                <a:lnTo>
                  <a:pt x="1161217" y="0"/>
                </a:lnTo>
                <a:lnTo>
                  <a:pt x="1161217" y="1083098"/>
                </a:lnTo>
                <a:lnTo>
                  <a:pt x="0" y="1083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27"/>
          <p:cNvSpPr/>
          <p:nvPr/>
        </p:nvSpPr>
        <p:spPr>
          <a:xfrm>
            <a:off x="419428" y="6094929"/>
            <a:ext cx="1161216" cy="1083098"/>
          </a:xfrm>
          <a:custGeom>
            <a:rect b="b" l="l" r="r" t="t"/>
            <a:pathLst>
              <a:path extrusionOk="0" h="1083098" w="1161216">
                <a:moveTo>
                  <a:pt x="0" y="0"/>
                </a:moveTo>
                <a:lnTo>
                  <a:pt x="1161217" y="0"/>
                </a:lnTo>
                <a:lnTo>
                  <a:pt x="1161217" y="1083098"/>
                </a:lnTo>
                <a:lnTo>
                  <a:pt x="0" y="1083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27"/>
          <p:cNvSpPr/>
          <p:nvPr/>
        </p:nvSpPr>
        <p:spPr>
          <a:xfrm>
            <a:off x="419428" y="7522695"/>
            <a:ext cx="1161216" cy="1083098"/>
          </a:xfrm>
          <a:custGeom>
            <a:rect b="b" l="l" r="r" t="t"/>
            <a:pathLst>
              <a:path extrusionOk="0" h="1083098" w="1161216">
                <a:moveTo>
                  <a:pt x="0" y="0"/>
                </a:moveTo>
                <a:lnTo>
                  <a:pt x="1161217" y="0"/>
                </a:lnTo>
                <a:lnTo>
                  <a:pt x="1161217" y="1083098"/>
                </a:lnTo>
                <a:lnTo>
                  <a:pt x="0" y="1083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27"/>
          <p:cNvSpPr/>
          <p:nvPr/>
        </p:nvSpPr>
        <p:spPr>
          <a:xfrm rot="5400000">
            <a:off x="15454116" y="318534"/>
            <a:ext cx="1161216" cy="1083098"/>
          </a:xfrm>
          <a:custGeom>
            <a:rect b="b" l="l" r="r" t="t"/>
            <a:pathLst>
              <a:path extrusionOk="0" h="1083098" w="1161216">
                <a:moveTo>
                  <a:pt x="0" y="0"/>
                </a:moveTo>
                <a:lnTo>
                  <a:pt x="1161216" y="0"/>
                </a:lnTo>
                <a:lnTo>
                  <a:pt x="1161216" y="1083098"/>
                </a:lnTo>
                <a:lnTo>
                  <a:pt x="0" y="1083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27"/>
          <p:cNvSpPr/>
          <p:nvPr/>
        </p:nvSpPr>
        <p:spPr>
          <a:xfrm rot="5400000">
            <a:off x="14026349" y="318534"/>
            <a:ext cx="1161216" cy="1083098"/>
          </a:xfrm>
          <a:custGeom>
            <a:rect b="b" l="l" r="r" t="t"/>
            <a:pathLst>
              <a:path extrusionOk="0" h="1083098" w="1161216">
                <a:moveTo>
                  <a:pt x="0" y="0"/>
                </a:moveTo>
                <a:lnTo>
                  <a:pt x="1161217" y="0"/>
                </a:lnTo>
                <a:lnTo>
                  <a:pt x="1161217" y="1083098"/>
                </a:lnTo>
                <a:lnTo>
                  <a:pt x="0" y="1083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2" name="Google Shape;422;p27"/>
          <p:cNvSpPr/>
          <p:nvPr/>
        </p:nvSpPr>
        <p:spPr>
          <a:xfrm rot="5400000">
            <a:off x="12598583" y="318534"/>
            <a:ext cx="1161216" cy="1083098"/>
          </a:xfrm>
          <a:custGeom>
            <a:rect b="b" l="l" r="r" t="t"/>
            <a:pathLst>
              <a:path extrusionOk="0" h="1083098" w="1161216">
                <a:moveTo>
                  <a:pt x="0" y="0"/>
                </a:moveTo>
                <a:lnTo>
                  <a:pt x="1161216" y="0"/>
                </a:lnTo>
                <a:lnTo>
                  <a:pt x="1161216" y="1083098"/>
                </a:lnTo>
                <a:lnTo>
                  <a:pt x="0" y="1083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27"/>
          <p:cNvSpPr txBox="1"/>
          <p:nvPr/>
        </p:nvSpPr>
        <p:spPr>
          <a:xfrm>
            <a:off x="14116699" y="2814383"/>
            <a:ext cx="28071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Work-Life Balance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27"/>
          <p:cNvSpPr txBox="1"/>
          <p:nvPr/>
        </p:nvSpPr>
        <p:spPr>
          <a:xfrm>
            <a:off x="13076669" y="2233358"/>
            <a:ext cx="49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/>
          </a:p>
        </p:txBody>
      </p:sp>
      <p:sp>
        <p:nvSpPr>
          <p:cNvPr id="424" name="Google Shape;424;p27"/>
          <p:cNvSpPr txBox="1"/>
          <p:nvPr/>
        </p:nvSpPr>
        <p:spPr>
          <a:xfrm>
            <a:off x="2579101" y="7622122"/>
            <a:ext cx="2807100" cy="14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Member Engagement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404" name="Google Shape;404;p27"/>
          <p:cNvSpPr txBox="1"/>
          <p:nvPr/>
        </p:nvSpPr>
        <p:spPr>
          <a:xfrm>
            <a:off x="1539071" y="7041097"/>
            <a:ext cx="49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/>
          </a:p>
        </p:txBody>
      </p:sp>
      <p:sp>
        <p:nvSpPr>
          <p:cNvPr id="425" name="Google Shape;425;p27"/>
          <p:cNvSpPr txBox="1"/>
          <p:nvPr/>
        </p:nvSpPr>
        <p:spPr>
          <a:xfrm>
            <a:off x="7848290" y="7622122"/>
            <a:ext cx="2807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solidFill>
                  <a:schemeClr val="dk1"/>
                </a:solidFill>
              </a:rPr>
              <a:t>Accountability &amp; Transparency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27"/>
          <p:cNvSpPr txBox="1"/>
          <p:nvPr/>
        </p:nvSpPr>
        <p:spPr>
          <a:xfrm>
            <a:off x="6808260" y="7041097"/>
            <a:ext cx="49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/>
          </a:p>
        </p:txBody>
      </p:sp>
      <p:sp>
        <p:nvSpPr>
          <p:cNvPr id="427" name="Google Shape;427;p27"/>
          <p:cNvSpPr txBox="1"/>
          <p:nvPr/>
        </p:nvSpPr>
        <p:spPr>
          <a:xfrm>
            <a:off x="13720755" y="7622122"/>
            <a:ext cx="2807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solidFill>
                  <a:schemeClr val="dk1"/>
                </a:solidFill>
              </a:rPr>
              <a:t>Collective Bargaining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p27"/>
          <p:cNvSpPr txBox="1"/>
          <p:nvPr/>
        </p:nvSpPr>
        <p:spPr>
          <a:xfrm>
            <a:off x="12159425" y="7041097"/>
            <a:ext cx="49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CC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8"/>
          <p:cNvSpPr/>
          <p:nvPr/>
        </p:nvSpPr>
        <p:spPr>
          <a:xfrm rot="-3922780">
            <a:off x="10533059" y="1278311"/>
            <a:ext cx="10713234" cy="9213381"/>
          </a:xfrm>
          <a:custGeom>
            <a:rect b="b" l="l" r="r" t="t"/>
            <a:pathLst>
              <a:path extrusionOk="0" h="9213381" w="10713234">
                <a:moveTo>
                  <a:pt x="0" y="0"/>
                </a:moveTo>
                <a:lnTo>
                  <a:pt x="10713234" y="0"/>
                </a:lnTo>
                <a:lnTo>
                  <a:pt x="10713234" y="9213381"/>
                </a:lnTo>
                <a:lnTo>
                  <a:pt x="0" y="921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28"/>
          <p:cNvSpPr/>
          <p:nvPr/>
        </p:nvSpPr>
        <p:spPr>
          <a:xfrm>
            <a:off x="11453707" y="1825010"/>
            <a:ext cx="6246848" cy="4942127"/>
          </a:xfrm>
          <a:custGeom>
            <a:rect b="b" l="l" r="r" t="t"/>
            <a:pathLst>
              <a:path extrusionOk="0" h="4942127" w="6246848">
                <a:moveTo>
                  <a:pt x="0" y="0"/>
                </a:moveTo>
                <a:lnTo>
                  <a:pt x="6246848" y="0"/>
                </a:lnTo>
                <a:lnTo>
                  <a:pt x="6246848" y="4942127"/>
                </a:lnTo>
                <a:lnTo>
                  <a:pt x="0" y="4942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35" name="Google Shape;435;p28"/>
          <p:cNvGrpSpPr/>
          <p:nvPr/>
        </p:nvGrpSpPr>
        <p:grpSpPr>
          <a:xfrm>
            <a:off x="588038" y="900807"/>
            <a:ext cx="10662149" cy="8385666"/>
            <a:chOff x="0" y="-47625"/>
            <a:chExt cx="5097604" cy="4009211"/>
          </a:xfrm>
        </p:grpSpPr>
        <p:sp>
          <p:nvSpPr>
            <p:cNvPr id="436" name="Google Shape;436;p28"/>
            <p:cNvSpPr/>
            <p:nvPr/>
          </p:nvSpPr>
          <p:spPr>
            <a:xfrm>
              <a:off x="0" y="0"/>
              <a:ext cx="5097604" cy="3961586"/>
            </a:xfrm>
            <a:custGeom>
              <a:rect b="b" l="l" r="r" t="t"/>
              <a:pathLst>
                <a:path extrusionOk="0" h="3961586" w="5097604">
                  <a:moveTo>
                    <a:pt x="37031" y="0"/>
                  </a:moveTo>
                  <a:lnTo>
                    <a:pt x="5060573" y="0"/>
                  </a:lnTo>
                  <a:cubicBezTo>
                    <a:pt x="5081024" y="0"/>
                    <a:pt x="5097604" y="16579"/>
                    <a:pt x="5097604" y="37031"/>
                  </a:cubicBezTo>
                  <a:lnTo>
                    <a:pt x="5097604" y="3924555"/>
                  </a:lnTo>
                  <a:cubicBezTo>
                    <a:pt x="5097604" y="3945007"/>
                    <a:pt x="5081024" y="3961586"/>
                    <a:pt x="5060573" y="3961586"/>
                  </a:cubicBezTo>
                  <a:lnTo>
                    <a:pt x="37031" y="3961586"/>
                  </a:lnTo>
                  <a:cubicBezTo>
                    <a:pt x="16579" y="3961586"/>
                    <a:pt x="0" y="3945007"/>
                    <a:pt x="0" y="3924555"/>
                  </a:cubicBezTo>
                  <a:lnTo>
                    <a:pt x="0" y="37031"/>
                  </a:lnTo>
                  <a:cubicBezTo>
                    <a:pt x="0" y="16579"/>
                    <a:pt x="16579" y="0"/>
                    <a:pt x="3703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8"/>
            <p:cNvSpPr txBox="1"/>
            <p:nvPr/>
          </p:nvSpPr>
          <p:spPr>
            <a:xfrm>
              <a:off x="0" y="-47625"/>
              <a:ext cx="5097600" cy="40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28"/>
          <p:cNvSpPr txBox="1"/>
          <p:nvPr/>
        </p:nvSpPr>
        <p:spPr>
          <a:xfrm>
            <a:off x="11932825" y="3897575"/>
            <a:ext cx="454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Bungee"/>
                <a:ea typeface="Bungee"/>
                <a:cs typeface="Bungee"/>
                <a:sym typeface="Bungee"/>
              </a:rPr>
              <a:t>Affordability </a:t>
            </a:r>
            <a:endParaRPr sz="100"/>
          </a:p>
        </p:txBody>
      </p:sp>
      <p:grpSp>
        <p:nvGrpSpPr>
          <p:cNvPr id="439" name="Google Shape;439;p28"/>
          <p:cNvGrpSpPr/>
          <p:nvPr/>
        </p:nvGrpSpPr>
        <p:grpSpPr>
          <a:xfrm>
            <a:off x="12084782" y="5791218"/>
            <a:ext cx="4397534" cy="1546698"/>
            <a:chOff x="0" y="-125044"/>
            <a:chExt cx="5863379" cy="2062263"/>
          </a:xfrm>
        </p:grpSpPr>
        <p:grpSp>
          <p:nvGrpSpPr>
            <p:cNvPr id="440" name="Google Shape;440;p28"/>
            <p:cNvGrpSpPr/>
            <p:nvPr/>
          </p:nvGrpSpPr>
          <p:grpSpPr>
            <a:xfrm>
              <a:off x="0" y="-125044"/>
              <a:ext cx="5863379" cy="2062263"/>
              <a:chOff x="0" y="-47625"/>
              <a:chExt cx="2233158" cy="785445"/>
            </a:xfrm>
          </p:grpSpPr>
          <p:sp>
            <p:nvSpPr>
              <p:cNvPr id="441" name="Google Shape;441;p28"/>
              <p:cNvSpPr/>
              <p:nvPr/>
            </p:nvSpPr>
            <p:spPr>
              <a:xfrm>
                <a:off x="0" y="0"/>
                <a:ext cx="2233158" cy="737820"/>
              </a:xfrm>
              <a:custGeom>
                <a:rect b="b" l="l" r="r" t="t"/>
                <a:pathLst>
                  <a:path extrusionOk="0" h="737820" w="2233158">
                    <a:moveTo>
                      <a:pt x="89786" y="0"/>
                    </a:moveTo>
                    <a:lnTo>
                      <a:pt x="2143372" y="0"/>
                    </a:lnTo>
                    <a:cubicBezTo>
                      <a:pt x="2192959" y="0"/>
                      <a:pt x="2233158" y="40199"/>
                      <a:pt x="2233158" y="89786"/>
                    </a:cubicBezTo>
                    <a:lnTo>
                      <a:pt x="2233158" y="648034"/>
                    </a:lnTo>
                    <a:cubicBezTo>
                      <a:pt x="2233158" y="697621"/>
                      <a:pt x="2192959" y="737820"/>
                      <a:pt x="2143372" y="737820"/>
                    </a:cubicBezTo>
                    <a:lnTo>
                      <a:pt x="89786" y="737820"/>
                    </a:lnTo>
                    <a:cubicBezTo>
                      <a:pt x="65973" y="737820"/>
                      <a:pt x="43136" y="728360"/>
                      <a:pt x="26298" y="711522"/>
                    </a:cubicBezTo>
                    <a:cubicBezTo>
                      <a:pt x="9460" y="694684"/>
                      <a:pt x="0" y="671846"/>
                      <a:pt x="0" y="648034"/>
                    </a:cubicBezTo>
                    <a:lnTo>
                      <a:pt x="0" y="89786"/>
                    </a:lnTo>
                    <a:cubicBezTo>
                      <a:pt x="0" y="40199"/>
                      <a:pt x="40199" y="0"/>
                      <a:pt x="89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142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28"/>
              <p:cNvSpPr txBox="1"/>
              <p:nvPr/>
            </p:nvSpPr>
            <p:spPr>
              <a:xfrm>
                <a:off x="0" y="-47625"/>
                <a:ext cx="2233158" cy="7854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6325" lIns="26325" spcFirstLastPara="1" rIns="26325" wrap="square" tIns="263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3" name="Google Shape;443;p28"/>
            <p:cNvSpPr txBox="1"/>
            <p:nvPr/>
          </p:nvSpPr>
          <p:spPr>
            <a:xfrm>
              <a:off x="943791" y="476485"/>
              <a:ext cx="3975900" cy="108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Roboto"/>
                  <a:ea typeface="Roboto"/>
                  <a:cs typeface="Roboto"/>
                  <a:sym typeface="Roboto"/>
                </a:rPr>
                <a:t>Salary too high to stay affordable</a:t>
              </a: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44" name="Google Shape;444;p28"/>
          <p:cNvSpPr/>
          <p:nvPr/>
        </p:nvSpPr>
        <p:spPr>
          <a:xfrm rot="-1488544">
            <a:off x="10947929" y="551559"/>
            <a:ext cx="1011555" cy="1612624"/>
          </a:xfrm>
          <a:custGeom>
            <a:rect b="b" l="l" r="r" t="t"/>
            <a:pathLst>
              <a:path extrusionOk="0" h="1612624" w="1011555">
                <a:moveTo>
                  <a:pt x="0" y="0"/>
                </a:moveTo>
                <a:lnTo>
                  <a:pt x="1011555" y="0"/>
                </a:lnTo>
                <a:lnTo>
                  <a:pt x="1011555" y="1612623"/>
                </a:lnTo>
                <a:lnTo>
                  <a:pt x="0" y="1612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45" name="Google Shape;44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976" y="2222775"/>
            <a:ext cx="10234285" cy="620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CC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29"/>
          <p:cNvGrpSpPr/>
          <p:nvPr/>
        </p:nvGrpSpPr>
        <p:grpSpPr>
          <a:xfrm>
            <a:off x="4890187" y="833374"/>
            <a:ext cx="8183898" cy="1924538"/>
            <a:chOff x="0" y="-260434"/>
            <a:chExt cx="10911863" cy="2566051"/>
          </a:xfrm>
        </p:grpSpPr>
        <p:grpSp>
          <p:nvGrpSpPr>
            <p:cNvPr id="451" name="Google Shape;451;p29"/>
            <p:cNvGrpSpPr/>
            <p:nvPr/>
          </p:nvGrpSpPr>
          <p:grpSpPr>
            <a:xfrm>
              <a:off x="91463" y="32864"/>
              <a:ext cx="10820400" cy="2272753"/>
              <a:chOff x="0" y="-47625"/>
              <a:chExt cx="1978699" cy="415613"/>
            </a:xfrm>
          </p:grpSpPr>
          <p:sp>
            <p:nvSpPr>
              <p:cNvPr id="452" name="Google Shape;452;p29"/>
              <p:cNvSpPr/>
              <p:nvPr/>
            </p:nvSpPr>
            <p:spPr>
              <a:xfrm>
                <a:off x="0" y="0"/>
                <a:ext cx="1978699" cy="367988"/>
              </a:xfrm>
              <a:custGeom>
                <a:rect b="b" l="l" r="r" t="t"/>
                <a:pathLst>
                  <a:path extrusionOk="0" h="367988" w="1978699">
                    <a:moveTo>
                      <a:pt x="48654" y="0"/>
                    </a:moveTo>
                    <a:lnTo>
                      <a:pt x="1930045" y="0"/>
                    </a:lnTo>
                    <a:cubicBezTo>
                      <a:pt x="1956916" y="0"/>
                      <a:pt x="1978699" y="21783"/>
                      <a:pt x="1978699" y="48654"/>
                    </a:cubicBezTo>
                    <a:lnTo>
                      <a:pt x="1978699" y="319334"/>
                    </a:lnTo>
                    <a:cubicBezTo>
                      <a:pt x="1978699" y="346205"/>
                      <a:pt x="1956916" y="367988"/>
                      <a:pt x="1930045" y="367988"/>
                    </a:cubicBezTo>
                    <a:lnTo>
                      <a:pt x="48654" y="367988"/>
                    </a:lnTo>
                    <a:cubicBezTo>
                      <a:pt x="21783" y="367988"/>
                      <a:pt x="0" y="346205"/>
                      <a:pt x="0" y="319334"/>
                    </a:cubicBezTo>
                    <a:lnTo>
                      <a:pt x="0" y="48654"/>
                    </a:lnTo>
                    <a:cubicBezTo>
                      <a:pt x="0" y="21783"/>
                      <a:pt x="21783" y="0"/>
                      <a:pt x="486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29"/>
              <p:cNvSpPr txBox="1"/>
              <p:nvPr/>
            </p:nvSpPr>
            <p:spPr>
              <a:xfrm>
                <a:off x="0" y="-47625"/>
                <a:ext cx="1978699" cy="415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4" name="Google Shape;454;p29"/>
            <p:cNvGrpSpPr/>
            <p:nvPr/>
          </p:nvGrpSpPr>
          <p:grpSpPr>
            <a:xfrm>
              <a:off x="0" y="-260434"/>
              <a:ext cx="10482501" cy="2272753"/>
              <a:chOff x="0" y="-47625"/>
              <a:chExt cx="1916908" cy="415613"/>
            </a:xfrm>
          </p:grpSpPr>
          <p:sp>
            <p:nvSpPr>
              <p:cNvPr id="455" name="Google Shape;455;p29"/>
              <p:cNvSpPr/>
              <p:nvPr/>
            </p:nvSpPr>
            <p:spPr>
              <a:xfrm>
                <a:off x="0" y="0"/>
                <a:ext cx="1916908" cy="367988"/>
              </a:xfrm>
              <a:custGeom>
                <a:rect b="b" l="l" r="r" t="t"/>
                <a:pathLst>
                  <a:path extrusionOk="0" h="367988" w="1916908">
                    <a:moveTo>
                      <a:pt x="50222" y="0"/>
                    </a:moveTo>
                    <a:lnTo>
                      <a:pt x="1866686" y="0"/>
                    </a:lnTo>
                    <a:cubicBezTo>
                      <a:pt x="1880006" y="0"/>
                      <a:pt x="1892780" y="5291"/>
                      <a:pt x="1902198" y="14710"/>
                    </a:cubicBezTo>
                    <a:cubicBezTo>
                      <a:pt x="1911617" y="24128"/>
                      <a:pt x="1916908" y="36902"/>
                      <a:pt x="1916908" y="50222"/>
                    </a:cubicBezTo>
                    <a:lnTo>
                      <a:pt x="1916908" y="317766"/>
                    </a:lnTo>
                    <a:cubicBezTo>
                      <a:pt x="1916908" y="331085"/>
                      <a:pt x="1911617" y="343860"/>
                      <a:pt x="1902198" y="353278"/>
                    </a:cubicBezTo>
                    <a:cubicBezTo>
                      <a:pt x="1892780" y="362696"/>
                      <a:pt x="1880006" y="367988"/>
                      <a:pt x="1866686" y="367988"/>
                    </a:cubicBezTo>
                    <a:lnTo>
                      <a:pt x="50222" y="367988"/>
                    </a:lnTo>
                    <a:cubicBezTo>
                      <a:pt x="36902" y="367988"/>
                      <a:pt x="24128" y="362696"/>
                      <a:pt x="14710" y="353278"/>
                    </a:cubicBezTo>
                    <a:cubicBezTo>
                      <a:pt x="5291" y="343860"/>
                      <a:pt x="0" y="331085"/>
                      <a:pt x="0" y="317766"/>
                    </a:cubicBezTo>
                    <a:lnTo>
                      <a:pt x="0" y="50222"/>
                    </a:lnTo>
                    <a:cubicBezTo>
                      <a:pt x="0" y="36902"/>
                      <a:pt x="5291" y="24128"/>
                      <a:pt x="14710" y="14710"/>
                    </a:cubicBezTo>
                    <a:cubicBezTo>
                      <a:pt x="24128" y="5291"/>
                      <a:pt x="36902" y="0"/>
                      <a:pt x="50222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rnd" cmpd="sng" w="142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29"/>
              <p:cNvSpPr txBox="1"/>
              <p:nvPr/>
            </p:nvSpPr>
            <p:spPr>
              <a:xfrm>
                <a:off x="0" y="-47625"/>
                <a:ext cx="1916908" cy="415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7" name="Google Shape;457;p29"/>
          <p:cNvSpPr txBox="1"/>
          <p:nvPr/>
        </p:nvSpPr>
        <p:spPr>
          <a:xfrm>
            <a:off x="4791275" y="1245157"/>
            <a:ext cx="8059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Bungee"/>
                <a:ea typeface="Bungee"/>
                <a:cs typeface="Bungee"/>
                <a:sym typeface="Bungee"/>
              </a:rPr>
              <a:t>Why Change?</a:t>
            </a:r>
            <a:endParaRPr/>
          </a:p>
        </p:txBody>
      </p:sp>
      <p:sp>
        <p:nvSpPr>
          <p:cNvPr id="458" name="Google Shape;458;p29"/>
          <p:cNvSpPr/>
          <p:nvPr/>
        </p:nvSpPr>
        <p:spPr>
          <a:xfrm rot="-8288668">
            <a:off x="12561581" y="-2120575"/>
            <a:ext cx="5869737" cy="5047973"/>
          </a:xfrm>
          <a:custGeom>
            <a:rect b="b" l="l" r="r" t="t"/>
            <a:pathLst>
              <a:path extrusionOk="0" h="5047973" w="5869737">
                <a:moveTo>
                  <a:pt x="0" y="0"/>
                </a:moveTo>
                <a:lnTo>
                  <a:pt x="5869737" y="0"/>
                </a:lnTo>
                <a:lnTo>
                  <a:pt x="5869737" y="5047973"/>
                </a:lnTo>
                <a:lnTo>
                  <a:pt x="0" y="5047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9" name="Google Shape;459;p29"/>
          <p:cNvSpPr/>
          <p:nvPr/>
        </p:nvSpPr>
        <p:spPr>
          <a:xfrm flipH="1" rot="8171251">
            <a:off x="-471980" y="-2105677"/>
            <a:ext cx="5869737" cy="5047973"/>
          </a:xfrm>
          <a:custGeom>
            <a:rect b="b" l="l" r="r" t="t"/>
            <a:pathLst>
              <a:path extrusionOk="0" h="5047973" w="5869737">
                <a:moveTo>
                  <a:pt x="0" y="5047974"/>
                </a:moveTo>
                <a:lnTo>
                  <a:pt x="5869736" y="5047974"/>
                </a:lnTo>
                <a:lnTo>
                  <a:pt x="5869736" y="0"/>
                </a:lnTo>
                <a:lnTo>
                  <a:pt x="0" y="0"/>
                </a:lnTo>
                <a:lnTo>
                  <a:pt x="0" y="504797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0" name="Google Shape;460;p29"/>
          <p:cNvSpPr/>
          <p:nvPr/>
        </p:nvSpPr>
        <p:spPr>
          <a:xfrm>
            <a:off x="7508705" y="3698309"/>
            <a:ext cx="3270597" cy="3452645"/>
          </a:xfrm>
          <a:custGeom>
            <a:rect b="b" l="l" r="r" t="t"/>
            <a:pathLst>
              <a:path extrusionOk="0" h="4603527" w="4360796">
                <a:moveTo>
                  <a:pt x="0" y="0"/>
                </a:moveTo>
                <a:lnTo>
                  <a:pt x="4360796" y="0"/>
                </a:lnTo>
                <a:lnTo>
                  <a:pt x="4360796" y="4603527"/>
                </a:lnTo>
                <a:lnTo>
                  <a:pt x="0" y="4603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1" name="Google Shape;461;p29"/>
          <p:cNvSpPr txBox="1"/>
          <p:nvPr/>
        </p:nvSpPr>
        <p:spPr>
          <a:xfrm>
            <a:off x="8312069" y="4790756"/>
            <a:ext cx="1359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01</a:t>
            </a:r>
            <a:endParaRPr/>
          </a:p>
        </p:txBody>
      </p:sp>
      <p:grpSp>
        <p:nvGrpSpPr>
          <p:cNvPr id="462" name="Google Shape;462;p29"/>
          <p:cNvGrpSpPr/>
          <p:nvPr/>
        </p:nvGrpSpPr>
        <p:grpSpPr>
          <a:xfrm>
            <a:off x="6945237" y="7447697"/>
            <a:ext cx="4397535" cy="2280123"/>
            <a:chOff x="0" y="-47625"/>
            <a:chExt cx="2233158" cy="1157893"/>
          </a:xfrm>
        </p:grpSpPr>
        <p:sp>
          <p:nvSpPr>
            <p:cNvPr id="463" name="Google Shape;463;p29"/>
            <p:cNvSpPr/>
            <p:nvPr/>
          </p:nvSpPr>
          <p:spPr>
            <a:xfrm>
              <a:off x="0" y="0"/>
              <a:ext cx="2233158" cy="1110268"/>
            </a:xfrm>
            <a:custGeom>
              <a:rect b="b" l="l" r="r" t="t"/>
              <a:pathLst>
                <a:path extrusionOk="0" h="1110268" w="2233158">
                  <a:moveTo>
                    <a:pt x="89786" y="0"/>
                  </a:moveTo>
                  <a:lnTo>
                    <a:pt x="2143372" y="0"/>
                  </a:lnTo>
                  <a:cubicBezTo>
                    <a:pt x="2192959" y="0"/>
                    <a:pt x="2233158" y="40199"/>
                    <a:pt x="2233158" y="89786"/>
                  </a:cubicBezTo>
                  <a:lnTo>
                    <a:pt x="2233158" y="1020482"/>
                  </a:lnTo>
                  <a:cubicBezTo>
                    <a:pt x="2233158" y="1044295"/>
                    <a:pt x="2223699" y="1067132"/>
                    <a:pt x="2206860" y="1083970"/>
                  </a:cubicBezTo>
                  <a:cubicBezTo>
                    <a:pt x="2190022" y="1100808"/>
                    <a:pt x="2167185" y="1110268"/>
                    <a:pt x="2143372" y="1110268"/>
                  </a:cubicBezTo>
                  <a:lnTo>
                    <a:pt x="89786" y="1110268"/>
                  </a:lnTo>
                  <a:cubicBezTo>
                    <a:pt x="40199" y="1110268"/>
                    <a:pt x="0" y="1070069"/>
                    <a:pt x="0" y="1020482"/>
                  </a:cubicBezTo>
                  <a:lnTo>
                    <a:pt x="0" y="89786"/>
                  </a:lnTo>
                  <a:cubicBezTo>
                    <a:pt x="0" y="40199"/>
                    <a:pt x="40199" y="0"/>
                    <a:pt x="8978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9"/>
            <p:cNvSpPr txBox="1"/>
            <p:nvPr/>
          </p:nvSpPr>
          <p:spPr>
            <a:xfrm>
              <a:off x="0" y="-47625"/>
              <a:ext cx="2233158" cy="1157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5" name="Google Shape;465;p29"/>
          <p:cNvSpPr txBox="1"/>
          <p:nvPr/>
        </p:nvSpPr>
        <p:spPr>
          <a:xfrm>
            <a:off x="7653080" y="8258412"/>
            <a:ext cx="298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Structural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ACC"/>
            </a:gs>
            <a:gs pos="100000">
              <a:srgbClr val="CDFFFA"/>
            </a:gs>
          </a:gsLst>
          <a:lin ang="0" scaled="0"/>
        </a:gra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0"/>
          <p:cNvSpPr/>
          <p:nvPr/>
        </p:nvSpPr>
        <p:spPr>
          <a:xfrm flipH="1" rot="4971288">
            <a:off x="-2536445" y="205850"/>
            <a:ext cx="7154078" cy="6152507"/>
          </a:xfrm>
          <a:custGeom>
            <a:rect b="b" l="l" r="r" t="t"/>
            <a:pathLst>
              <a:path extrusionOk="0" h="6152507" w="7154078">
                <a:moveTo>
                  <a:pt x="7154078" y="0"/>
                </a:moveTo>
                <a:lnTo>
                  <a:pt x="0" y="0"/>
                </a:lnTo>
                <a:lnTo>
                  <a:pt x="0" y="6152507"/>
                </a:lnTo>
                <a:lnTo>
                  <a:pt x="7154078" y="6152507"/>
                </a:lnTo>
                <a:lnTo>
                  <a:pt x="715407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1" name="Google Shape;471;p30"/>
          <p:cNvSpPr/>
          <p:nvPr/>
        </p:nvSpPr>
        <p:spPr>
          <a:xfrm>
            <a:off x="1464559" y="2673257"/>
            <a:ext cx="8343726" cy="6098505"/>
          </a:xfrm>
          <a:custGeom>
            <a:rect b="b" l="l" r="r" t="t"/>
            <a:pathLst>
              <a:path extrusionOk="0" h="6098505" w="8343726">
                <a:moveTo>
                  <a:pt x="0" y="0"/>
                </a:moveTo>
                <a:lnTo>
                  <a:pt x="8343726" y="0"/>
                </a:lnTo>
                <a:lnTo>
                  <a:pt x="8343726" y="6098505"/>
                </a:lnTo>
                <a:lnTo>
                  <a:pt x="0" y="6098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2" name="Google Shape;472;p30"/>
          <p:cNvGrpSpPr/>
          <p:nvPr/>
        </p:nvGrpSpPr>
        <p:grpSpPr>
          <a:xfrm>
            <a:off x="1859254" y="6072672"/>
            <a:ext cx="7554375" cy="1165848"/>
            <a:chOff x="0" y="-133350"/>
            <a:chExt cx="10072500" cy="1554464"/>
          </a:xfrm>
        </p:grpSpPr>
        <p:sp>
          <p:nvSpPr>
            <p:cNvPr id="473" name="Google Shape;473;p30"/>
            <p:cNvSpPr txBox="1"/>
            <p:nvPr/>
          </p:nvSpPr>
          <p:spPr>
            <a:xfrm>
              <a:off x="0" y="37214"/>
              <a:ext cx="10072500" cy="13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43">
                  <a:latin typeface="Bungee"/>
                  <a:ea typeface="Bungee"/>
                  <a:cs typeface="Bungee"/>
                  <a:sym typeface="Bungee"/>
                </a:rPr>
                <a:t>Integration</a:t>
              </a:r>
              <a:endParaRPr/>
            </a:p>
          </p:txBody>
        </p:sp>
        <p:sp>
          <p:nvSpPr>
            <p:cNvPr id="474" name="Google Shape;474;p30"/>
            <p:cNvSpPr txBox="1"/>
            <p:nvPr/>
          </p:nvSpPr>
          <p:spPr>
            <a:xfrm>
              <a:off x="0" y="-133350"/>
              <a:ext cx="10072500" cy="13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43">
                  <a:solidFill>
                    <a:srgbClr val="FF66C4"/>
                  </a:solidFill>
                  <a:latin typeface="Bungee"/>
                  <a:ea typeface="Bungee"/>
                  <a:cs typeface="Bungee"/>
                  <a:sym typeface="Bungee"/>
                </a:rPr>
                <a:t>Integration</a:t>
              </a:r>
              <a:endParaRPr/>
            </a:p>
          </p:txBody>
        </p:sp>
      </p:grpSp>
      <p:grpSp>
        <p:nvGrpSpPr>
          <p:cNvPr id="475" name="Google Shape;475;p30"/>
          <p:cNvGrpSpPr/>
          <p:nvPr/>
        </p:nvGrpSpPr>
        <p:grpSpPr>
          <a:xfrm>
            <a:off x="13710228" y="80285"/>
            <a:ext cx="4539014" cy="4560892"/>
            <a:chOff x="0" y="0"/>
            <a:chExt cx="6052019" cy="6081188"/>
          </a:xfrm>
        </p:grpSpPr>
        <p:grpSp>
          <p:nvGrpSpPr>
            <p:cNvPr id="476" name="Google Shape;476;p30"/>
            <p:cNvGrpSpPr/>
            <p:nvPr/>
          </p:nvGrpSpPr>
          <p:grpSpPr>
            <a:xfrm>
              <a:off x="287878" y="317047"/>
              <a:ext cx="5764141" cy="5764141"/>
              <a:chOff x="0" y="0"/>
              <a:chExt cx="812800" cy="812800"/>
            </a:xfrm>
          </p:grpSpPr>
          <p:sp>
            <p:nvSpPr>
              <p:cNvPr id="477" name="Google Shape;477;p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" name="Google Shape;479;p30"/>
            <p:cNvGrpSpPr/>
            <p:nvPr/>
          </p:nvGrpSpPr>
          <p:grpSpPr>
            <a:xfrm>
              <a:off x="0" y="0"/>
              <a:ext cx="5764141" cy="5764141"/>
              <a:chOff x="0" y="0"/>
              <a:chExt cx="812800" cy="812800"/>
            </a:xfrm>
          </p:grpSpPr>
          <p:sp>
            <p:nvSpPr>
              <p:cNvPr id="480" name="Google Shape;480;p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sq" cmpd="sng" w="1333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2" name="Google Shape;482;p30"/>
          <p:cNvSpPr/>
          <p:nvPr/>
        </p:nvSpPr>
        <p:spPr>
          <a:xfrm>
            <a:off x="10769473" y="2057885"/>
            <a:ext cx="5629701" cy="4114800"/>
          </a:xfrm>
          <a:custGeom>
            <a:rect b="b" l="l" r="r" t="t"/>
            <a:pathLst>
              <a:path extrusionOk="0" h="4114800" w="5629701">
                <a:moveTo>
                  <a:pt x="0" y="0"/>
                </a:moveTo>
                <a:lnTo>
                  <a:pt x="5629702" y="0"/>
                </a:lnTo>
                <a:lnTo>
                  <a:pt x="56297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30"/>
          <p:cNvSpPr/>
          <p:nvPr/>
        </p:nvSpPr>
        <p:spPr>
          <a:xfrm rot="-6377151">
            <a:off x="14299834" y="5676961"/>
            <a:ext cx="5482936" cy="4715325"/>
          </a:xfrm>
          <a:custGeom>
            <a:rect b="b" l="l" r="r" t="t"/>
            <a:pathLst>
              <a:path extrusionOk="0" h="4715325" w="5482936">
                <a:moveTo>
                  <a:pt x="0" y="0"/>
                </a:moveTo>
                <a:lnTo>
                  <a:pt x="5482936" y="0"/>
                </a:lnTo>
                <a:lnTo>
                  <a:pt x="5482936" y="4715325"/>
                </a:lnTo>
                <a:lnTo>
                  <a:pt x="0" y="471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4" name="Google Shape;484;p30"/>
          <p:cNvSpPr/>
          <p:nvPr/>
        </p:nvSpPr>
        <p:spPr>
          <a:xfrm rot="1293733">
            <a:off x="11046388" y="6973977"/>
            <a:ext cx="2130643" cy="2467060"/>
          </a:xfrm>
          <a:custGeom>
            <a:rect b="b" l="l" r="r" t="t"/>
            <a:pathLst>
              <a:path extrusionOk="0" h="2467060" w="2130643">
                <a:moveTo>
                  <a:pt x="0" y="0"/>
                </a:moveTo>
                <a:lnTo>
                  <a:pt x="2130642" y="0"/>
                </a:lnTo>
                <a:lnTo>
                  <a:pt x="2130642" y="2467060"/>
                </a:lnTo>
                <a:lnTo>
                  <a:pt x="0" y="2467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30"/>
          <p:cNvSpPr/>
          <p:nvPr/>
        </p:nvSpPr>
        <p:spPr>
          <a:xfrm>
            <a:off x="3570916" y="685667"/>
            <a:ext cx="1471189" cy="1372218"/>
          </a:xfrm>
          <a:custGeom>
            <a:rect b="b" l="l" r="r" t="t"/>
            <a:pathLst>
              <a:path extrusionOk="0" h="1372218" w="1471189">
                <a:moveTo>
                  <a:pt x="0" y="0"/>
                </a:moveTo>
                <a:lnTo>
                  <a:pt x="1471189" y="0"/>
                </a:lnTo>
                <a:lnTo>
                  <a:pt x="1471189" y="1372218"/>
                </a:lnTo>
                <a:lnTo>
                  <a:pt x="0" y="1372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6" name="Google Shape;486;p30"/>
          <p:cNvSpPr/>
          <p:nvPr/>
        </p:nvSpPr>
        <p:spPr>
          <a:xfrm>
            <a:off x="5140152" y="685667"/>
            <a:ext cx="1471189" cy="1372218"/>
          </a:xfrm>
          <a:custGeom>
            <a:rect b="b" l="l" r="r" t="t"/>
            <a:pathLst>
              <a:path extrusionOk="0" h="1372218" w="1471189">
                <a:moveTo>
                  <a:pt x="0" y="0"/>
                </a:moveTo>
                <a:lnTo>
                  <a:pt x="1471189" y="0"/>
                </a:lnTo>
                <a:lnTo>
                  <a:pt x="1471189" y="1372218"/>
                </a:lnTo>
                <a:lnTo>
                  <a:pt x="0" y="1372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7" name="Google Shape;487;p30"/>
          <p:cNvSpPr/>
          <p:nvPr/>
        </p:nvSpPr>
        <p:spPr>
          <a:xfrm>
            <a:off x="6706591" y="685667"/>
            <a:ext cx="1471189" cy="1372218"/>
          </a:xfrm>
          <a:custGeom>
            <a:rect b="b" l="l" r="r" t="t"/>
            <a:pathLst>
              <a:path extrusionOk="0" h="1372218" w="1471189">
                <a:moveTo>
                  <a:pt x="0" y="0"/>
                </a:moveTo>
                <a:lnTo>
                  <a:pt x="1471190" y="0"/>
                </a:lnTo>
                <a:lnTo>
                  <a:pt x="1471190" y="1372218"/>
                </a:lnTo>
                <a:lnTo>
                  <a:pt x="0" y="1372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8" name="Google Shape;488;p30"/>
          <p:cNvSpPr/>
          <p:nvPr/>
        </p:nvSpPr>
        <p:spPr>
          <a:xfrm rot="-1488544">
            <a:off x="15167016" y="852223"/>
            <a:ext cx="1222573" cy="1949030"/>
          </a:xfrm>
          <a:custGeom>
            <a:rect b="b" l="l" r="r" t="t"/>
            <a:pathLst>
              <a:path extrusionOk="0" h="1949030" w="1222573">
                <a:moveTo>
                  <a:pt x="0" y="0"/>
                </a:moveTo>
                <a:lnTo>
                  <a:pt x="1222573" y="0"/>
                </a:lnTo>
                <a:lnTo>
                  <a:pt x="1222573" y="1949030"/>
                </a:lnTo>
                <a:lnTo>
                  <a:pt x="0" y="1949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9" name="Google Shape;489;p30"/>
          <p:cNvSpPr/>
          <p:nvPr/>
        </p:nvSpPr>
        <p:spPr>
          <a:xfrm rot="694954">
            <a:off x="389579" y="8234954"/>
            <a:ext cx="2149960" cy="1522635"/>
          </a:xfrm>
          <a:custGeom>
            <a:rect b="b" l="l" r="r" t="t"/>
            <a:pathLst>
              <a:path extrusionOk="0" h="1522635" w="2149960">
                <a:moveTo>
                  <a:pt x="0" y="0"/>
                </a:moveTo>
                <a:lnTo>
                  <a:pt x="2149960" y="0"/>
                </a:lnTo>
                <a:lnTo>
                  <a:pt x="2149960" y="1522635"/>
                </a:lnTo>
                <a:lnTo>
                  <a:pt x="0" y="1522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0" name="Google Shape;490;p30"/>
          <p:cNvSpPr/>
          <p:nvPr/>
        </p:nvSpPr>
        <p:spPr>
          <a:xfrm>
            <a:off x="4661503" y="3984903"/>
            <a:ext cx="1949839" cy="2058371"/>
          </a:xfrm>
          <a:custGeom>
            <a:rect b="b" l="l" r="r" t="t"/>
            <a:pathLst>
              <a:path extrusionOk="0" h="2058371" w="1949839">
                <a:moveTo>
                  <a:pt x="0" y="0"/>
                </a:moveTo>
                <a:lnTo>
                  <a:pt x="1949838" y="0"/>
                </a:lnTo>
                <a:lnTo>
                  <a:pt x="1949838" y="2058371"/>
                </a:lnTo>
                <a:lnTo>
                  <a:pt x="0" y="205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1" name="Google Shape;491;p30"/>
          <p:cNvSpPr txBox="1"/>
          <p:nvPr/>
        </p:nvSpPr>
        <p:spPr>
          <a:xfrm>
            <a:off x="11045079" y="3908703"/>
            <a:ext cx="50784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Roboto"/>
                <a:ea typeface="Roboto"/>
                <a:cs typeface="Roboto"/>
                <a:sym typeface="Roboto"/>
              </a:rPr>
              <a:t>What the structure allows</a:t>
            </a:r>
            <a:endParaRPr/>
          </a:p>
        </p:txBody>
      </p:sp>
      <p:sp>
        <p:nvSpPr>
          <p:cNvPr id="492" name="Google Shape;492;p30"/>
          <p:cNvSpPr txBox="1"/>
          <p:nvPr/>
        </p:nvSpPr>
        <p:spPr>
          <a:xfrm>
            <a:off x="4832107" y="4473664"/>
            <a:ext cx="1359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Bungee"/>
                <a:ea typeface="Bungee"/>
                <a:cs typeface="Bungee"/>
                <a:sym typeface="Bungee"/>
              </a:rPr>
              <a:t>1.5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CC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31"/>
          <p:cNvGrpSpPr/>
          <p:nvPr/>
        </p:nvGrpSpPr>
        <p:grpSpPr>
          <a:xfrm>
            <a:off x="4890187" y="833376"/>
            <a:ext cx="8184250" cy="1924527"/>
            <a:chOff x="0" y="-260433"/>
            <a:chExt cx="10912333" cy="2566036"/>
          </a:xfrm>
        </p:grpSpPr>
        <p:grpSp>
          <p:nvGrpSpPr>
            <p:cNvPr id="498" name="Google Shape;498;p31"/>
            <p:cNvGrpSpPr/>
            <p:nvPr/>
          </p:nvGrpSpPr>
          <p:grpSpPr>
            <a:xfrm>
              <a:off x="91463" y="32865"/>
              <a:ext cx="10820870" cy="2272738"/>
              <a:chOff x="0" y="-47625"/>
              <a:chExt cx="1978800" cy="415613"/>
            </a:xfrm>
          </p:grpSpPr>
          <p:sp>
            <p:nvSpPr>
              <p:cNvPr id="499" name="Google Shape;499;p31"/>
              <p:cNvSpPr/>
              <p:nvPr/>
            </p:nvSpPr>
            <p:spPr>
              <a:xfrm>
                <a:off x="0" y="0"/>
                <a:ext cx="1978699" cy="367988"/>
              </a:xfrm>
              <a:custGeom>
                <a:rect b="b" l="l" r="r" t="t"/>
                <a:pathLst>
                  <a:path extrusionOk="0" h="367988" w="1978699">
                    <a:moveTo>
                      <a:pt x="48654" y="0"/>
                    </a:moveTo>
                    <a:lnTo>
                      <a:pt x="1930045" y="0"/>
                    </a:lnTo>
                    <a:cubicBezTo>
                      <a:pt x="1956916" y="0"/>
                      <a:pt x="1978699" y="21783"/>
                      <a:pt x="1978699" y="48654"/>
                    </a:cubicBezTo>
                    <a:lnTo>
                      <a:pt x="1978699" y="319334"/>
                    </a:lnTo>
                    <a:cubicBezTo>
                      <a:pt x="1978699" y="346205"/>
                      <a:pt x="1956916" y="367988"/>
                      <a:pt x="1930045" y="367988"/>
                    </a:cubicBezTo>
                    <a:lnTo>
                      <a:pt x="48654" y="367988"/>
                    </a:lnTo>
                    <a:cubicBezTo>
                      <a:pt x="21783" y="367988"/>
                      <a:pt x="0" y="346205"/>
                      <a:pt x="0" y="319334"/>
                    </a:cubicBezTo>
                    <a:lnTo>
                      <a:pt x="0" y="48654"/>
                    </a:lnTo>
                    <a:cubicBezTo>
                      <a:pt x="0" y="21783"/>
                      <a:pt x="21783" y="0"/>
                      <a:pt x="486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31"/>
              <p:cNvSpPr txBox="1"/>
              <p:nvPr/>
            </p:nvSpPr>
            <p:spPr>
              <a:xfrm>
                <a:off x="0" y="-47625"/>
                <a:ext cx="19788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" name="Google Shape;501;p31"/>
            <p:cNvGrpSpPr/>
            <p:nvPr/>
          </p:nvGrpSpPr>
          <p:grpSpPr>
            <a:xfrm>
              <a:off x="0" y="-260433"/>
              <a:ext cx="10482923" cy="2272738"/>
              <a:chOff x="0" y="-47625"/>
              <a:chExt cx="1917000" cy="415613"/>
            </a:xfrm>
          </p:grpSpPr>
          <p:sp>
            <p:nvSpPr>
              <p:cNvPr id="502" name="Google Shape;502;p31"/>
              <p:cNvSpPr/>
              <p:nvPr/>
            </p:nvSpPr>
            <p:spPr>
              <a:xfrm>
                <a:off x="0" y="0"/>
                <a:ext cx="1916908" cy="367988"/>
              </a:xfrm>
              <a:custGeom>
                <a:rect b="b" l="l" r="r" t="t"/>
                <a:pathLst>
                  <a:path extrusionOk="0" h="367988" w="1916908">
                    <a:moveTo>
                      <a:pt x="50222" y="0"/>
                    </a:moveTo>
                    <a:lnTo>
                      <a:pt x="1866686" y="0"/>
                    </a:lnTo>
                    <a:cubicBezTo>
                      <a:pt x="1880006" y="0"/>
                      <a:pt x="1892780" y="5291"/>
                      <a:pt x="1902198" y="14710"/>
                    </a:cubicBezTo>
                    <a:cubicBezTo>
                      <a:pt x="1911617" y="24128"/>
                      <a:pt x="1916908" y="36902"/>
                      <a:pt x="1916908" y="50222"/>
                    </a:cubicBezTo>
                    <a:lnTo>
                      <a:pt x="1916908" y="317766"/>
                    </a:lnTo>
                    <a:cubicBezTo>
                      <a:pt x="1916908" y="331085"/>
                      <a:pt x="1911617" y="343860"/>
                      <a:pt x="1902198" y="353278"/>
                    </a:cubicBezTo>
                    <a:cubicBezTo>
                      <a:pt x="1892780" y="362696"/>
                      <a:pt x="1880006" y="367988"/>
                      <a:pt x="1866686" y="367988"/>
                    </a:cubicBezTo>
                    <a:lnTo>
                      <a:pt x="50222" y="367988"/>
                    </a:lnTo>
                    <a:cubicBezTo>
                      <a:pt x="36902" y="367988"/>
                      <a:pt x="24128" y="362696"/>
                      <a:pt x="14710" y="353278"/>
                    </a:cubicBezTo>
                    <a:cubicBezTo>
                      <a:pt x="5291" y="343860"/>
                      <a:pt x="0" y="331085"/>
                      <a:pt x="0" y="317766"/>
                    </a:cubicBezTo>
                    <a:lnTo>
                      <a:pt x="0" y="50222"/>
                    </a:lnTo>
                    <a:cubicBezTo>
                      <a:pt x="0" y="36902"/>
                      <a:pt x="5291" y="24128"/>
                      <a:pt x="14710" y="14710"/>
                    </a:cubicBezTo>
                    <a:cubicBezTo>
                      <a:pt x="24128" y="5291"/>
                      <a:pt x="36902" y="0"/>
                      <a:pt x="50222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rnd" cmpd="sng" w="142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31"/>
              <p:cNvSpPr txBox="1"/>
              <p:nvPr/>
            </p:nvSpPr>
            <p:spPr>
              <a:xfrm>
                <a:off x="0" y="-47625"/>
                <a:ext cx="19170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4" name="Google Shape;504;p31"/>
          <p:cNvSpPr txBox="1"/>
          <p:nvPr/>
        </p:nvSpPr>
        <p:spPr>
          <a:xfrm>
            <a:off x="4791275" y="1245157"/>
            <a:ext cx="8059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Bungee"/>
                <a:ea typeface="Bungee"/>
                <a:cs typeface="Bungee"/>
                <a:sym typeface="Bungee"/>
              </a:rPr>
              <a:t>Why Change?</a:t>
            </a:r>
            <a:endParaRPr/>
          </a:p>
        </p:txBody>
      </p:sp>
      <p:sp>
        <p:nvSpPr>
          <p:cNvPr id="505" name="Google Shape;505;p31"/>
          <p:cNvSpPr/>
          <p:nvPr/>
        </p:nvSpPr>
        <p:spPr>
          <a:xfrm rot="-8288431">
            <a:off x="12560847" y="-2122458"/>
            <a:ext cx="5871443" cy="5049440"/>
          </a:xfrm>
          <a:custGeom>
            <a:rect b="b" l="l" r="r" t="t"/>
            <a:pathLst>
              <a:path extrusionOk="0" h="5047973" w="5869737">
                <a:moveTo>
                  <a:pt x="0" y="0"/>
                </a:moveTo>
                <a:lnTo>
                  <a:pt x="5869737" y="0"/>
                </a:lnTo>
                <a:lnTo>
                  <a:pt x="5869737" y="5047973"/>
                </a:lnTo>
                <a:lnTo>
                  <a:pt x="0" y="5047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6" name="Google Shape;506;p31"/>
          <p:cNvSpPr/>
          <p:nvPr/>
        </p:nvSpPr>
        <p:spPr>
          <a:xfrm flipH="1" rot="8172874">
            <a:off x="-472162" y="-2110482"/>
            <a:ext cx="5874321" cy="5051915"/>
          </a:xfrm>
          <a:custGeom>
            <a:rect b="b" l="l" r="r" t="t"/>
            <a:pathLst>
              <a:path extrusionOk="0" h="5047973" w="5869737">
                <a:moveTo>
                  <a:pt x="0" y="5047974"/>
                </a:moveTo>
                <a:lnTo>
                  <a:pt x="5869736" y="5047974"/>
                </a:lnTo>
                <a:lnTo>
                  <a:pt x="5869736" y="0"/>
                </a:lnTo>
                <a:lnTo>
                  <a:pt x="0" y="0"/>
                </a:lnTo>
                <a:lnTo>
                  <a:pt x="0" y="504797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7" name="Google Shape;507;p31"/>
          <p:cNvSpPr/>
          <p:nvPr/>
        </p:nvSpPr>
        <p:spPr>
          <a:xfrm>
            <a:off x="7508705" y="3698309"/>
            <a:ext cx="3270597" cy="3452645"/>
          </a:xfrm>
          <a:custGeom>
            <a:rect b="b" l="l" r="r" t="t"/>
            <a:pathLst>
              <a:path extrusionOk="0" h="4603527" w="4360796">
                <a:moveTo>
                  <a:pt x="0" y="0"/>
                </a:moveTo>
                <a:lnTo>
                  <a:pt x="4360796" y="0"/>
                </a:lnTo>
                <a:lnTo>
                  <a:pt x="4360796" y="4603527"/>
                </a:lnTo>
                <a:lnTo>
                  <a:pt x="0" y="4603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8" name="Google Shape;508;p31"/>
          <p:cNvSpPr txBox="1"/>
          <p:nvPr/>
        </p:nvSpPr>
        <p:spPr>
          <a:xfrm>
            <a:off x="8312069" y="4790756"/>
            <a:ext cx="1359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latin typeface="Bungee"/>
                <a:ea typeface="Bungee"/>
                <a:cs typeface="Bungee"/>
                <a:sym typeface="Bungee"/>
              </a:rPr>
              <a:t>02</a:t>
            </a:r>
            <a:endParaRPr/>
          </a:p>
        </p:txBody>
      </p:sp>
      <p:grpSp>
        <p:nvGrpSpPr>
          <p:cNvPr id="509" name="Google Shape;509;p31"/>
          <p:cNvGrpSpPr/>
          <p:nvPr/>
        </p:nvGrpSpPr>
        <p:grpSpPr>
          <a:xfrm>
            <a:off x="6945236" y="7447697"/>
            <a:ext cx="4397617" cy="2280334"/>
            <a:chOff x="0" y="-47625"/>
            <a:chExt cx="2233200" cy="1158000"/>
          </a:xfrm>
        </p:grpSpPr>
        <p:sp>
          <p:nvSpPr>
            <p:cNvPr id="510" name="Google Shape;510;p31"/>
            <p:cNvSpPr/>
            <p:nvPr/>
          </p:nvSpPr>
          <p:spPr>
            <a:xfrm>
              <a:off x="0" y="0"/>
              <a:ext cx="2233158" cy="1110268"/>
            </a:xfrm>
            <a:custGeom>
              <a:rect b="b" l="l" r="r" t="t"/>
              <a:pathLst>
                <a:path extrusionOk="0" h="1110268" w="2233158">
                  <a:moveTo>
                    <a:pt x="89786" y="0"/>
                  </a:moveTo>
                  <a:lnTo>
                    <a:pt x="2143372" y="0"/>
                  </a:lnTo>
                  <a:cubicBezTo>
                    <a:pt x="2192959" y="0"/>
                    <a:pt x="2233158" y="40199"/>
                    <a:pt x="2233158" y="89786"/>
                  </a:cubicBezTo>
                  <a:lnTo>
                    <a:pt x="2233158" y="1020482"/>
                  </a:lnTo>
                  <a:cubicBezTo>
                    <a:pt x="2233158" y="1044295"/>
                    <a:pt x="2223699" y="1067132"/>
                    <a:pt x="2206860" y="1083970"/>
                  </a:cubicBezTo>
                  <a:cubicBezTo>
                    <a:pt x="2190022" y="1100808"/>
                    <a:pt x="2167185" y="1110268"/>
                    <a:pt x="2143372" y="1110268"/>
                  </a:cubicBezTo>
                  <a:lnTo>
                    <a:pt x="89786" y="1110268"/>
                  </a:lnTo>
                  <a:cubicBezTo>
                    <a:pt x="40199" y="1110268"/>
                    <a:pt x="0" y="1070069"/>
                    <a:pt x="0" y="1020482"/>
                  </a:cubicBezTo>
                  <a:lnTo>
                    <a:pt x="0" y="89786"/>
                  </a:lnTo>
                  <a:cubicBezTo>
                    <a:pt x="0" y="40199"/>
                    <a:pt x="40199" y="0"/>
                    <a:pt x="8978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1"/>
            <p:cNvSpPr txBox="1"/>
            <p:nvPr/>
          </p:nvSpPr>
          <p:spPr>
            <a:xfrm>
              <a:off x="0" y="-47625"/>
              <a:ext cx="2233200" cy="11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31"/>
          <p:cNvSpPr txBox="1"/>
          <p:nvPr/>
        </p:nvSpPr>
        <p:spPr>
          <a:xfrm>
            <a:off x="7653080" y="8258412"/>
            <a:ext cx="29817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Work-Life Balance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CC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32"/>
          <p:cNvGrpSpPr/>
          <p:nvPr/>
        </p:nvGrpSpPr>
        <p:grpSpPr>
          <a:xfrm>
            <a:off x="4890187" y="833376"/>
            <a:ext cx="8184250" cy="1924527"/>
            <a:chOff x="0" y="-260433"/>
            <a:chExt cx="10912333" cy="2566036"/>
          </a:xfrm>
        </p:grpSpPr>
        <p:grpSp>
          <p:nvGrpSpPr>
            <p:cNvPr id="518" name="Google Shape;518;p32"/>
            <p:cNvGrpSpPr/>
            <p:nvPr/>
          </p:nvGrpSpPr>
          <p:grpSpPr>
            <a:xfrm>
              <a:off x="91463" y="32865"/>
              <a:ext cx="10820870" cy="2272738"/>
              <a:chOff x="0" y="-47625"/>
              <a:chExt cx="1978800" cy="415613"/>
            </a:xfrm>
          </p:grpSpPr>
          <p:sp>
            <p:nvSpPr>
              <p:cNvPr id="519" name="Google Shape;519;p32"/>
              <p:cNvSpPr/>
              <p:nvPr/>
            </p:nvSpPr>
            <p:spPr>
              <a:xfrm>
                <a:off x="0" y="0"/>
                <a:ext cx="1978699" cy="367988"/>
              </a:xfrm>
              <a:custGeom>
                <a:rect b="b" l="l" r="r" t="t"/>
                <a:pathLst>
                  <a:path extrusionOk="0" h="367988" w="1978699">
                    <a:moveTo>
                      <a:pt x="48654" y="0"/>
                    </a:moveTo>
                    <a:lnTo>
                      <a:pt x="1930045" y="0"/>
                    </a:lnTo>
                    <a:cubicBezTo>
                      <a:pt x="1956916" y="0"/>
                      <a:pt x="1978699" y="21783"/>
                      <a:pt x="1978699" y="48654"/>
                    </a:cubicBezTo>
                    <a:lnTo>
                      <a:pt x="1978699" y="319334"/>
                    </a:lnTo>
                    <a:cubicBezTo>
                      <a:pt x="1978699" y="346205"/>
                      <a:pt x="1956916" y="367988"/>
                      <a:pt x="1930045" y="367988"/>
                    </a:cubicBezTo>
                    <a:lnTo>
                      <a:pt x="48654" y="367988"/>
                    </a:lnTo>
                    <a:cubicBezTo>
                      <a:pt x="21783" y="367988"/>
                      <a:pt x="0" y="346205"/>
                      <a:pt x="0" y="319334"/>
                    </a:cubicBezTo>
                    <a:lnTo>
                      <a:pt x="0" y="48654"/>
                    </a:lnTo>
                    <a:cubicBezTo>
                      <a:pt x="0" y="21783"/>
                      <a:pt x="21783" y="0"/>
                      <a:pt x="486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2"/>
              <p:cNvSpPr txBox="1"/>
              <p:nvPr/>
            </p:nvSpPr>
            <p:spPr>
              <a:xfrm>
                <a:off x="0" y="-47625"/>
                <a:ext cx="19788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1" name="Google Shape;521;p32"/>
            <p:cNvGrpSpPr/>
            <p:nvPr/>
          </p:nvGrpSpPr>
          <p:grpSpPr>
            <a:xfrm>
              <a:off x="0" y="-260433"/>
              <a:ext cx="10482923" cy="2272738"/>
              <a:chOff x="0" y="-47625"/>
              <a:chExt cx="1917000" cy="415613"/>
            </a:xfrm>
          </p:grpSpPr>
          <p:sp>
            <p:nvSpPr>
              <p:cNvPr id="522" name="Google Shape;522;p32"/>
              <p:cNvSpPr/>
              <p:nvPr/>
            </p:nvSpPr>
            <p:spPr>
              <a:xfrm>
                <a:off x="0" y="0"/>
                <a:ext cx="1916908" cy="367988"/>
              </a:xfrm>
              <a:custGeom>
                <a:rect b="b" l="l" r="r" t="t"/>
                <a:pathLst>
                  <a:path extrusionOk="0" h="367988" w="1916908">
                    <a:moveTo>
                      <a:pt x="50222" y="0"/>
                    </a:moveTo>
                    <a:lnTo>
                      <a:pt x="1866686" y="0"/>
                    </a:lnTo>
                    <a:cubicBezTo>
                      <a:pt x="1880006" y="0"/>
                      <a:pt x="1892780" y="5291"/>
                      <a:pt x="1902198" y="14710"/>
                    </a:cubicBezTo>
                    <a:cubicBezTo>
                      <a:pt x="1911617" y="24128"/>
                      <a:pt x="1916908" y="36902"/>
                      <a:pt x="1916908" y="50222"/>
                    </a:cubicBezTo>
                    <a:lnTo>
                      <a:pt x="1916908" y="317766"/>
                    </a:lnTo>
                    <a:cubicBezTo>
                      <a:pt x="1916908" y="331085"/>
                      <a:pt x="1911617" y="343860"/>
                      <a:pt x="1902198" y="353278"/>
                    </a:cubicBezTo>
                    <a:cubicBezTo>
                      <a:pt x="1892780" y="362696"/>
                      <a:pt x="1880006" y="367988"/>
                      <a:pt x="1866686" y="367988"/>
                    </a:cubicBezTo>
                    <a:lnTo>
                      <a:pt x="50222" y="367988"/>
                    </a:lnTo>
                    <a:cubicBezTo>
                      <a:pt x="36902" y="367988"/>
                      <a:pt x="24128" y="362696"/>
                      <a:pt x="14710" y="353278"/>
                    </a:cubicBezTo>
                    <a:cubicBezTo>
                      <a:pt x="5291" y="343860"/>
                      <a:pt x="0" y="331085"/>
                      <a:pt x="0" y="317766"/>
                    </a:cubicBezTo>
                    <a:lnTo>
                      <a:pt x="0" y="50222"/>
                    </a:lnTo>
                    <a:cubicBezTo>
                      <a:pt x="0" y="36902"/>
                      <a:pt x="5291" y="24128"/>
                      <a:pt x="14710" y="14710"/>
                    </a:cubicBezTo>
                    <a:cubicBezTo>
                      <a:pt x="24128" y="5291"/>
                      <a:pt x="36902" y="0"/>
                      <a:pt x="50222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rnd" cmpd="sng" w="142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32"/>
              <p:cNvSpPr txBox="1"/>
              <p:nvPr/>
            </p:nvSpPr>
            <p:spPr>
              <a:xfrm>
                <a:off x="0" y="-47625"/>
                <a:ext cx="19170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4" name="Google Shape;524;p32"/>
          <p:cNvSpPr txBox="1"/>
          <p:nvPr/>
        </p:nvSpPr>
        <p:spPr>
          <a:xfrm>
            <a:off x="4791275" y="1245157"/>
            <a:ext cx="8059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Bungee"/>
                <a:ea typeface="Bungee"/>
                <a:cs typeface="Bungee"/>
                <a:sym typeface="Bungee"/>
              </a:rPr>
              <a:t>Why Change?</a:t>
            </a:r>
            <a:endParaRPr/>
          </a:p>
        </p:txBody>
      </p:sp>
      <p:sp>
        <p:nvSpPr>
          <p:cNvPr id="525" name="Google Shape;525;p32"/>
          <p:cNvSpPr/>
          <p:nvPr/>
        </p:nvSpPr>
        <p:spPr>
          <a:xfrm rot="-8288431">
            <a:off x="12560847" y="-2122458"/>
            <a:ext cx="5871443" cy="5049440"/>
          </a:xfrm>
          <a:custGeom>
            <a:rect b="b" l="l" r="r" t="t"/>
            <a:pathLst>
              <a:path extrusionOk="0" h="5047973" w="5869737">
                <a:moveTo>
                  <a:pt x="0" y="0"/>
                </a:moveTo>
                <a:lnTo>
                  <a:pt x="5869737" y="0"/>
                </a:lnTo>
                <a:lnTo>
                  <a:pt x="5869737" y="5047973"/>
                </a:lnTo>
                <a:lnTo>
                  <a:pt x="0" y="5047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6" name="Google Shape;526;p32"/>
          <p:cNvSpPr/>
          <p:nvPr/>
        </p:nvSpPr>
        <p:spPr>
          <a:xfrm flipH="1" rot="8172874">
            <a:off x="-472162" y="-2110482"/>
            <a:ext cx="5874321" cy="5051915"/>
          </a:xfrm>
          <a:custGeom>
            <a:rect b="b" l="l" r="r" t="t"/>
            <a:pathLst>
              <a:path extrusionOk="0" h="5047973" w="5869737">
                <a:moveTo>
                  <a:pt x="0" y="5047974"/>
                </a:moveTo>
                <a:lnTo>
                  <a:pt x="5869736" y="5047974"/>
                </a:lnTo>
                <a:lnTo>
                  <a:pt x="5869736" y="0"/>
                </a:lnTo>
                <a:lnTo>
                  <a:pt x="0" y="0"/>
                </a:lnTo>
                <a:lnTo>
                  <a:pt x="0" y="504797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7" name="Google Shape;527;p32"/>
          <p:cNvSpPr/>
          <p:nvPr/>
        </p:nvSpPr>
        <p:spPr>
          <a:xfrm>
            <a:off x="7508705" y="3698309"/>
            <a:ext cx="3270597" cy="3452645"/>
          </a:xfrm>
          <a:custGeom>
            <a:rect b="b" l="l" r="r" t="t"/>
            <a:pathLst>
              <a:path extrusionOk="0" h="4603527" w="4360796">
                <a:moveTo>
                  <a:pt x="0" y="0"/>
                </a:moveTo>
                <a:lnTo>
                  <a:pt x="4360796" y="0"/>
                </a:lnTo>
                <a:lnTo>
                  <a:pt x="4360796" y="4603527"/>
                </a:lnTo>
                <a:lnTo>
                  <a:pt x="0" y="4603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8" name="Google Shape;528;p32"/>
          <p:cNvSpPr txBox="1"/>
          <p:nvPr/>
        </p:nvSpPr>
        <p:spPr>
          <a:xfrm>
            <a:off x="8312069" y="4790756"/>
            <a:ext cx="1359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latin typeface="Bungee"/>
                <a:ea typeface="Bungee"/>
                <a:cs typeface="Bungee"/>
                <a:sym typeface="Bungee"/>
              </a:rPr>
              <a:t>03</a:t>
            </a:r>
            <a:endParaRPr/>
          </a:p>
        </p:txBody>
      </p:sp>
      <p:grpSp>
        <p:nvGrpSpPr>
          <p:cNvPr id="529" name="Google Shape;529;p32"/>
          <p:cNvGrpSpPr/>
          <p:nvPr/>
        </p:nvGrpSpPr>
        <p:grpSpPr>
          <a:xfrm>
            <a:off x="6945236" y="7447697"/>
            <a:ext cx="4397617" cy="2280334"/>
            <a:chOff x="0" y="-47625"/>
            <a:chExt cx="2233200" cy="1158000"/>
          </a:xfrm>
        </p:grpSpPr>
        <p:sp>
          <p:nvSpPr>
            <p:cNvPr id="530" name="Google Shape;530;p32"/>
            <p:cNvSpPr/>
            <p:nvPr/>
          </p:nvSpPr>
          <p:spPr>
            <a:xfrm>
              <a:off x="0" y="0"/>
              <a:ext cx="2233158" cy="1110268"/>
            </a:xfrm>
            <a:custGeom>
              <a:rect b="b" l="l" r="r" t="t"/>
              <a:pathLst>
                <a:path extrusionOk="0" h="1110268" w="2233158">
                  <a:moveTo>
                    <a:pt x="89786" y="0"/>
                  </a:moveTo>
                  <a:lnTo>
                    <a:pt x="2143372" y="0"/>
                  </a:lnTo>
                  <a:cubicBezTo>
                    <a:pt x="2192959" y="0"/>
                    <a:pt x="2233158" y="40199"/>
                    <a:pt x="2233158" y="89786"/>
                  </a:cubicBezTo>
                  <a:lnTo>
                    <a:pt x="2233158" y="1020482"/>
                  </a:lnTo>
                  <a:cubicBezTo>
                    <a:pt x="2233158" y="1044295"/>
                    <a:pt x="2223699" y="1067132"/>
                    <a:pt x="2206860" y="1083970"/>
                  </a:cubicBezTo>
                  <a:cubicBezTo>
                    <a:pt x="2190022" y="1100808"/>
                    <a:pt x="2167185" y="1110268"/>
                    <a:pt x="2143372" y="1110268"/>
                  </a:cubicBezTo>
                  <a:lnTo>
                    <a:pt x="89786" y="1110268"/>
                  </a:lnTo>
                  <a:cubicBezTo>
                    <a:pt x="40199" y="1110268"/>
                    <a:pt x="0" y="1070069"/>
                    <a:pt x="0" y="1020482"/>
                  </a:cubicBezTo>
                  <a:lnTo>
                    <a:pt x="0" y="89786"/>
                  </a:lnTo>
                  <a:cubicBezTo>
                    <a:pt x="0" y="40199"/>
                    <a:pt x="40199" y="0"/>
                    <a:pt x="8978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2"/>
            <p:cNvSpPr txBox="1"/>
            <p:nvPr/>
          </p:nvSpPr>
          <p:spPr>
            <a:xfrm>
              <a:off x="0" y="-47625"/>
              <a:ext cx="2233200" cy="11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32"/>
          <p:cNvSpPr txBox="1"/>
          <p:nvPr/>
        </p:nvSpPr>
        <p:spPr>
          <a:xfrm>
            <a:off x="7653080" y="8258412"/>
            <a:ext cx="29817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Member Engagement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CC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33"/>
          <p:cNvGrpSpPr/>
          <p:nvPr/>
        </p:nvGrpSpPr>
        <p:grpSpPr>
          <a:xfrm>
            <a:off x="4890187" y="833376"/>
            <a:ext cx="8184250" cy="1924527"/>
            <a:chOff x="0" y="-260433"/>
            <a:chExt cx="10912333" cy="2566036"/>
          </a:xfrm>
        </p:grpSpPr>
        <p:grpSp>
          <p:nvGrpSpPr>
            <p:cNvPr id="538" name="Google Shape;538;p33"/>
            <p:cNvGrpSpPr/>
            <p:nvPr/>
          </p:nvGrpSpPr>
          <p:grpSpPr>
            <a:xfrm>
              <a:off x="91463" y="32865"/>
              <a:ext cx="10820870" cy="2272738"/>
              <a:chOff x="0" y="-47625"/>
              <a:chExt cx="1978800" cy="415613"/>
            </a:xfrm>
          </p:grpSpPr>
          <p:sp>
            <p:nvSpPr>
              <p:cNvPr id="539" name="Google Shape;539;p33"/>
              <p:cNvSpPr/>
              <p:nvPr/>
            </p:nvSpPr>
            <p:spPr>
              <a:xfrm>
                <a:off x="0" y="0"/>
                <a:ext cx="1978699" cy="367988"/>
              </a:xfrm>
              <a:custGeom>
                <a:rect b="b" l="l" r="r" t="t"/>
                <a:pathLst>
                  <a:path extrusionOk="0" h="367988" w="1978699">
                    <a:moveTo>
                      <a:pt x="48654" y="0"/>
                    </a:moveTo>
                    <a:lnTo>
                      <a:pt x="1930045" y="0"/>
                    </a:lnTo>
                    <a:cubicBezTo>
                      <a:pt x="1956916" y="0"/>
                      <a:pt x="1978699" y="21783"/>
                      <a:pt x="1978699" y="48654"/>
                    </a:cubicBezTo>
                    <a:lnTo>
                      <a:pt x="1978699" y="319334"/>
                    </a:lnTo>
                    <a:cubicBezTo>
                      <a:pt x="1978699" y="346205"/>
                      <a:pt x="1956916" y="367988"/>
                      <a:pt x="1930045" y="367988"/>
                    </a:cubicBezTo>
                    <a:lnTo>
                      <a:pt x="48654" y="367988"/>
                    </a:lnTo>
                    <a:cubicBezTo>
                      <a:pt x="21783" y="367988"/>
                      <a:pt x="0" y="346205"/>
                      <a:pt x="0" y="319334"/>
                    </a:cubicBezTo>
                    <a:lnTo>
                      <a:pt x="0" y="48654"/>
                    </a:lnTo>
                    <a:cubicBezTo>
                      <a:pt x="0" y="21783"/>
                      <a:pt x="21783" y="0"/>
                      <a:pt x="486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33"/>
              <p:cNvSpPr txBox="1"/>
              <p:nvPr/>
            </p:nvSpPr>
            <p:spPr>
              <a:xfrm>
                <a:off x="0" y="-47625"/>
                <a:ext cx="19788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1" name="Google Shape;541;p33"/>
            <p:cNvGrpSpPr/>
            <p:nvPr/>
          </p:nvGrpSpPr>
          <p:grpSpPr>
            <a:xfrm>
              <a:off x="0" y="-260433"/>
              <a:ext cx="10482923" cy="2272738"/>
              <a:chOff x="0" y="-47625"/>
              <a:chExt cx="1917000" cy="415613"/>
            </a:xfrm>
          </p:grpSpPr>
          <p:sp>
            <p:nvSpPr>
              <p:cNvPr id="542" name="Google Shape;542;p33"/>
              <p:cNvSpPr/>
              <p:nvPr/>
            </p:nvSpPr>
            <p:spPr>
              <a:xfrm>
                <a:off x="0" y="0"/>
                <a:ext cx="1916908" cy="367988"/>
              </a:xfrm>
              <a:custGeom>
                <a:rect b="b" l="l" r="r" t="t"/>
                <a:pathLst>
                  <a:path extrusionOk="0" h="367988" w="1916908">
                    <a:moveTo>
                      <a:pt x="50222" y="0"/>
                    </a:moveTo>
                    <a:lnTo>
                      <a:pt x="1866686" y="0"/>
                    </a:lnTo>
                    <a:cubicBezTo>
                      <a:pt x="1880006" y="0"/>
                      <a:pt x="1892780" y="5291"/>
                      <a:pt x="1902198" y="14710"/>
                    </a:cubicBezTo>
                    <a:cubicBezTo>
                      <a:pt x="1911617" y="24128"/>
                      <a:pt x="1916908" y="36902"/>
                      <a:pt x="1916908" y="50222"/>
                    </a:cubicBezTo>
                    <a:lnTo>
                      <a:pt x="1916908" y="317766"/>
                    </a:lnTo>
                    <a:cubicBezTo>
                      <a:pt x="1916908" y="331085"/>
                      <a:pt x="1911617" y="343860"/>
                      <a:pt x="1902198" y="353278"/>
                    </a:cubicBezTo>
                    <a:cubicBezTo>
                      <a:pt x="1892780" y="362696"/>
                      <a:pt x="1880006" y="367988"/>
                      <a:pt x="1866686" y="367988"/>
                    </a:cubicBezTo>
                    <a:lnTo>
                      <a:pt x="50222" y="367988"/>
                    </a:lnTo>
                    <a:cubicBezTo>
                      <a:pt x="36902" y="367988"/>
                      <a:pt x="24128" y="362696"/>
                      <a:pt x="14710" y="353278"/>
                    </a:cubicBezTo>
                    <a:cubicBezTo>
                      <a:pt x="5291" y="343860"/>
                      <a:pt x="0" y="331085"/>
                      <a:pt x="0" y="317766"/>
                    </a:cubicBezTo>
                    <a:lnTo>
                      <a:pt x="0" y="50222"/>
                    </a:lnTo>
                    <a:cubicBezTo>
                      <a:pt x="0" y="36902"/>
                      <a:pt x="5291" y="24128"/>
                      <a:pt x="14710" y="14710"/>
                    </a:cubicBezTo>
                    <a:cubicBezTo>
                      <a:pt x="24128" y="5291"/>
                      <a:pt x="36902" y="0"/>
                      <a:pt x="50222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rnd" cmpd="sng" w="142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33"/>
              <p:cNvSpPr txBox="1"/>
              <p:nvPr/>
            </p:nvSpPr>
            <p:spPr>
              <a:xfrm>
                <a:off x="0" y="-47625"/>
                <a:ext cx="19170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4" name="Google Shape;544;p33"/>
          <p:cNvSpPr txBox="1"/>
          <p:nvPr/>
        </p:nvSpPr>
        <p:spPr>
          <a:xfrm>
            <a:off x="4791275" y="1245157"/>
            <a:ext cx="8059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Bungee"/>
                <a:ea typeface="Bungee"/>
                <a:cs typeface="Bungee"/>
                <a:sym typeface="Bungee"/>
              </a:rPr>
              <a:t>Why Change?</a:t>
            </a:r>
            <a:endParaRPr/>
          </a:p>
        </p:txBody>
      </p:sp>
      <p:sp>
        <p:nvSpPr>
          <p:cNvPr id="545" name="Google Shape;545;p33"/>
          <p:cNvSpPr/>
          <p:nvPr/>
        </p:nvSpPr>
        <p:spPr>
          <a:xfrm rot="-8288431">
            <a:off x="12560847" y="-2122458"/>
            <a:ext cx="5871443" cy="5049440"/>
          </a:xfrm>
          <a:custGeom>
            <a:rect b="b" l="l" r="r" t="t"/>
            <a:pathLst>
              <a:path extrusionOk="0" h="5047973" w="5869737">
                <a:moveTo>
                  <a:pt x="0" y="0"/>
                </a:moveTo>
                <a:lnTo>
                  <a:pt x="5869737" y="0"/>
                </a:lnTo>
                <a:lnTo>
                  <a:pt x="5869737" y="5047973"/>
                </a:lnTo>
                <a:lnTo>
                  <a:pt x="0" y="5047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6" name="Google Shape;546;p33"/>
          <p:cNvSpPr/>
          <p:nvPr/>
        </p:nvSpPr>
        <p:spPr>
          <a:xfrm flipH="1" rot="8172874">
            <a:off x="-472162" y="-2110482"/>
            <a:ext cx="5874321" cy="5051915"/>
          </a:xfrm>
          <a:custGeom>
            <a:rect b="b" l="l" r="r" t="t"/>
            <a:pathLst>
              <a:path extrusionOk="0" h="5047973" w="5869737">
                <a:moveTo>
                  <a:pt x="0" y="5047974"/>
                </a:moveTo>
                <a:lnTo>
                  <a:pt x="5869736" y="5047974"/>
                </a:lnTo>
                <a:lnTo>
                  <a:pt x="5869736" y="0"/>
                </a:lnTo>
                <a:lnTo>
                  <a:pt x="0" y="0"/>
                </a:lnTo>
                <a:lnTo>
                  <a:pt x="0" y="504797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7" name="Google Shape;547;p33"/>
          <p:cNvSpPr/>
          <p:nvPr/>
        </p:nvSpPr>
        <p:spPr>
          <a:xfrm>
            <a:off x="7508705" y="3698309"/>
            <a:ext cx="3270597" cy="3452645"/>
          </a:xfrm>
          <a:custGeom>
            <a:rect b="b" l="l" r="r" t="t"/>
            <a:pathLst>
              <a:path extrusionOk="0" h="4603527" w="4360796">
                <a:moveTo>
                  <a:pt x="0" y="0"/>
                </a:moveTo>
                <a:lnTo>
                  <a:pt x="4360796" y="0"/>
                </a:lnTo>
                <a:lnTo>
                  <a:pt x="4360796" y="4603527"/>
                </a:lnTo>
                <a:lnTo>
                  <a:pt x="0" y="4603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8" name="Google Shape;548;p33"/>
          <p:cNvSpPr txBox="1"/>
          <p:nvPr/>
        </p:nvSpPr>
        <p:spPr>
          <a:xfrm>
            <a:off x="8312069" y="4790756"/>
            <a:ext cx="1359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latin typeface="Bungee"/>
                <a:ea typeface="Bungee"/>
                <a:cs typeface="Bungee"/>
                <a:sym typeface="Bungee"/>
              </a:rPr>
              <a:t>04</a:t>
            </a:r>
            <a:endParaRPr/>
          </a:p>
        </p:txBody>
      </p:sp>
      <p:grpSp>
        <p:nvGrpSpPr>
          <p:cNvPr id="549" name="Google Shape;549;p33"/>
          <p:cNvGrpSpPr/>
          <p:nvPr/>
        </p:nvGrpSpPr>
        <p:grpSpPr>
          <a:xfrm>
            <a:off x="6945236" y="7447697"/>
            <a:ext cx="4397617" cy="2280334"/>
            <a:chOff x="0" y="-47625"/>
            <a:chExt cx="2233200" cy="1158000"/>
          </a:xfrm>
        </p:grpSpPr>
        <p:sp>
          <p:nvSpPr>
            <p:cNvPr id="550" name="Google Shape;550;p33"/>
            <p:cNvSpPr/>
            <p:nvPr/>
          </p:nvSpPr>
          <p:spPr>
            <a:xfrm>
              <a:off x="0" y="0"/>
              <a:ext cx="2233158" cy="1110268"/>
            </a:xfrm>
            <a:custGeom>
              <a:rect b="b" l="l" r="r" t="t"/>
              <a:pathLst>
                <a:path extrusionOk="0" h="1110268" w="2233158">
                  <a:moveTo>
                    <a:pt x="89786" y="0"/>
                  </a:moveTo>
                  <a:lnTo>
                    <a:pt x="2143372" y="0"/>
                  </a:lnTo>
                  <a:cubicBezTo>
                    <a:pt x="2192959" y="0"/>
                    <a:pt x="2233158" y="40199"/>
                    <a:pt x="2233158" y="89786"/>
                  </a:cubicBezTo>
                  <a:lnTo>
                    <a:pt x="2233158" y="1020482"/>
                  </a:lnTo>
                  <a:cubicBezTo>
                    <a:pt x="2233158" y="1044295"/>
                    <a:pt x="2223699" y="1067132"/>
                    <a:pt x="2206860" y="1083970"/>
                  </a:cubicBezTo>
                  <a:cubicBezTo>
                    <a:pt x="2190022" y="1100808"/>
                    <a:pt x="2167185" y="1110268"/>
                    <a:pt x="2143372" y="1110268"/>
                  </a:cubicBezTo>
                  <a:lnTo>
                    <a:pt x="89786" y="1110268"/>
                  </a:lnTo>
                  <a:cubicBezTo>
                    <a:pt x="40199" y="1110268"/>
                    <a:pt x="0" y="1070069"/>
                    <a:pt x="0" y="1020482"/>
                  </a:cubicBezTo>
                  <a:lnTo>
                    <a:pt x="0" y="89786"/>
                  </a:lnTo>
                  <a:cubicBezTo>
                    <a:pt x="0" y="40199"/>
                    <a:pt x="40199" y="0"/>
                    <a:pt x="8978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3"/>
            <p:cNvSpPr txBox="1"/>
            <p:nvPr/>
          </p:nvSpPr>
          <p:spPr>
            <a:xfrm>
              <a:off x="0" y="-47625"/>
              <a:ext cx="2233200" cy="11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2" name="Google Shape;552;p33"/>
          <p:cNvSpPr txBox="1"/>
          <p:nvPr/>
        </p:nvSpPr>
        <p:spPr>
          <a:xfrm>
            <a:off x="7653080" y="8258412"/>
            <a:ext cx="29817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Accountability and Transperency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CC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4"/>
          <p:cNvGrpSpPr/>
          <p:nvPr/>
        </p:nvGrpSpPr>
        <p:grpSpPr>
          <a:xfrm>
            <a:off x="4890187" y="833376"/>
            <a:ext cx="8184250" cy="1924527"/>
            <a:chOff x="0" y="-260433"/>
            <a:chExt cx="10912333" cy="2566036"/>
          </a:xfrm>
        </p:grpSpPr>
        <p:grpSp>
          <p:nvGrpSpPr>
            <p:cNvPr id="558" name="Google Shape;558;p34"/>
            <p:cNvGrpSpPr/>
            <p:nvPr/>
          </p:nvGrpSpPr>
          <p:grpSpPr>
            <a:xfrm>
              <a:off x="91463" y="32865"/>
              <a:ext cx="10820870" cy="2272738"/>
              <a:chOff x="0" y="-47625"/>
              <a:chExt cx="1978800" cy="415613"/>
            </a:xfrm>
          </p:grpSpPr>
          <p:sp>
            <p:nvSpPr>
              <p:cNvPr id="559" name="Google Shape;559;p34"/>
              <p:cNvSpPr/>
              <p:nvPr/>
            </p:nvSpPr>
            <p:spPr>
              <a:xfrm>
                <a:off x="0" y="0"/>
                <a:ext cx="1978699" cy="367988"/>
              </a:xfrm>
              <a:custGeom>
                <a:rect b="b" l="l" r="r" t="t"/>
                <a:pathLst>
                  <a:path extrusionOk="0" h="367988" w="1978699">
                    <a:moveTo>
                      <a:pt x="48654" y="0"/>
                    </a:moveTo>
                    <a:lnTo>
                      <a:pt x="1930045" y="0"/>
                    </a:lnTo>
                    <a:cubicBezTo>
                      <a:pt x="1956916" y="0"/>
                      <a:pt x="1978699" y="21783"/>
                      <a:pt x="1978699" y="48654"/>
                    </a:cubicBezTo>
                    <a:lnTo>
                      <a:pt x="1978699" y="319334"/>
                    </a:lnTo>
                    <a:cubicBezTo>
                      <a:pt x="1978699" y="346205"/>
                      <a:pt x="1956916" y="367988"/>
                      <a:pt x="1930045" y="367988"/>
                    </a:cubicBezTo>
                    <a:lnTo>
                      <a:pt x="48654" y="367988"/>
                    </a:lnTo>
                    <a:cubicBezTo>
                      <a:pt x="21783" y="367988"/>
                      <a:pt x="0" y="346205"/>
                      <a:pt x="0" y="319334"/>
                    </a:cubicBezTo>
                    <a:lnTo>
                      <a:pt x="0" y="48654"/>
                    </a:lnTo>
                    <a:cubicBezTo>
                      <a:pt x="0" y="21783"/>
                      <a:pt x="21783" y="0"/>
                      <a:pt x="486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34"/>
              <p:cNvSpPr txBox="1"/>
              <p:nvPr/>
            </p:nvSpPr>
            <p:spPr>
              <a:xfrm>
                <a:off x="0" y="-47625"/>
                <a:ext cx="19788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34"/>
            <p:cNvGrpSpPr/>
            <p:nvPr/>
          </p:nvGrpSpPr>
          <p:grpSpPr>
            <a:xfrm>
              <a:off x="0" y="-260433"/>
              <a:ext cx="10482923" cy="2272738"/>
              <a:chOff x="0" y="-47625"/>
              <a:chExt cx="1917000" cy="415613"/>
            </a:xfrm>
          </p:grpSpPr>
          <p:sp>
            <p:nvSpPr>
              <p:cNvPr id="562" name="Google Shape;562;p34"/>
              <p:cNvSpPr/>
              <p:nvPr/>
            </p:nvSpPr>
            <p:spPr>
              <a:xfrm>
                <a:off x="0" y="0"/>
                <a:ext cx="1916908" cy="367988"/>
              </a:xfrm>
              <a:custGeom>
                <a:rect b="b" l="l" r="r" t="t"/>
                <a:pathLst>
                  <a:path extrusionOk="0" h="367988" w="1916908">
                    <a:moveTo>
                      <a:pt x="50222" y="0"/>
                    </a:moveTo>
                    <a:lnTo>
                      <a:pt x="1866686" y="0"/>
                    </a:lnTo>
                    <a:cubicBezTo>
                      <a:pt x="1880006" y="0"/>
                      <a:pt x="1892780" y="5291"/>
                      <a:pt x="1902198" y="14710"/>
                    </a:cubicBezTo>
                    <a:cubicBezTo>
                      <a:pt x="1911617" y="24128"/>
                      <a:pt x="1916908" y="36902"/>
                      <a:pt x="1916908" y="50222"/>
                    </a:cubicBezTo>
                    <a:lnTo>
                      <a:pt x="1916908" y="317766"/>
                    </a:lnTo>
                    <a:cubicBezTo>
                      <a:pt x="1916908" y="331085"/>
                      <a:pt x="1911617" y="343860"/>
                      <a:pt x="1902198" y="353278"/>
                    </a:cubicBezTo>
                    <a:cubicBezTo>
                      <a:pt x="1892780" y="362696"/>
                      <a:pt x="1880006" y="367988"/>
                      <a:pt x="1866686" y="367988"/>
                    </a:cubicBezTo>
                    <a:lnTo>
                      <a:pt x="50222" y="367988"/>
                    </a:lnTo>
                    <a:cubicBezTo>
                      <a:pt x="36902" y="367988"/>
                      <a:pt x="24128" y="362696"/>
                      <a:pt x="14710" y="353278"/>
                    </a:cubicBezTo>
                    <a:cubicBezTo>
                      <a:pt x="5291" y="343860"/>
                      <a:pt x="0" y="331085"/>
                      <a:pt x="0" y="317766"/>
                    </a:cubicBezTo>
                    <a:lnTo>
                      <a:pt x="0" y="50222"/>
                    </a:lnTo>
                    <a:cubicBezTo>
                      <a:pt x="0" y="36902"/>
                      <a:pt x="5291" y="24128"/>
                      <a:pt x="14710" y="14710"/>
                    </a:cubicBezTo>
                    <a:cubicBezTo>
                      <a:pt x="24128" y="5291"/>
                      <a:pt x="36902" y="0"/>
                      <a:pt x="50222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rnd" cmpd="sng" w="142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34"/>
              <p:cNvSpPr txBox="1"/>
              <p:nvPr/>
            </p:nvSpPr>
            <p:spPr>
              <a:xfrm>
                <a:off x="0" y="-47625"/>
                <a:ext cx="19170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4" name="Google Shape;564;p34"/>
          <p:cNvSpPr txBox="1"/>
          <p:nvPr/>
        </p:nvSpPr>
        <p:spPr>
          <a:xfrm>
            <a:off x="4791275" y="1245157"/>
            <a:ext cx="8059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Bungee"/>
                <a:ea typeface="Bungee"/>
                <a:cs typeface="Bungee"/>
                <a:sym typeface="Bungee"/>
              </a:rPr>
              <a:t>Why Change?</a:t>
            </a:r>
            <a:endParaRPr/>
          </a:p>
        </p:txBody>
      </p:sp>
      <p:sp>
        <p:nvSpPr>
          <p:cNvPr id="565" name="Google Shape;565;p34"/>
          <p:cNvSpPr/>
          <p:nvPr/>
        </p:nvSpPr>
        <p:spPr>
          <a:xfrm rot="-8288431">
            <a:off x="12560847" y="-2122458"/>
            <a:ext cx="5871443" cy="5049440"/>
          </a:xfrm>
          <a:custGeom>
            <a:rect b="b" l="l" r="r" t="t"/>
            <a:pathLst>
              <a:path extrusionOk="0" h="5047973" w="5869737">
                <a:moveTo>
                  <a:pt x="0" y="0"/>
                </a:moveTo>
                <a:lnTo>
                  <a:pt x="5869737" y="0"/>
                </a:lnTo>
                <a:lnTo>
                  <a:pt x="5869737" y="5047973"/>
                </a:lnTo>
                <a:lnTo>
                  <a:pt x="0" y="5047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6" name="Google Shape;566;p34"/>
          <p:cNvSpPr/>
          <p:nvPr/>
        </p:nvSpPr>
        <p:spPr>
          <a:xfrm flipH="1" rot="8172874">
            <a:off x="-472162" y="-2110482"/>
            <a:ext cx="5874321" cy="5051915"/>
          </a:xfrm>
          <a:custGeom>
            <a:rect b="b" l="l" r="r" t="t"/>
            <a:pathLst>
              <a:path extrusionOk="0" h="5047973" w="5869737">
                <a:moveTo>
                  <a:pt x="0" y="5047974"/>
                </a:moveTo>
                <a:lnTo>
                  <a:pt x="5869736" y="5047974"/>
                </a:lnTo>
                <a:lnTo>
                  <a:pt x="5869736" y="0"/>
                </a:lnTo>
                <a:lnTo>
                  <a:pt x="0" y="0"/>
                </a:lnTo>
                <a:lnTo>
                  <a:pt x="0" y="504797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7" name="Google Shape;567;p34"/>
          <p:cNvSpPr/>
          <p:nvPr/>
        </p:nvSpPr>
        <p:spPr>
          <a:xfrm>
            <a:off x="7508705" y="3698309"/>
            <a:ext cx="3270597" cy="3452645"/>
          </a:xfrm>
          <a:custGeom>
            <a:rect b="b" l="l" r="r" t="t"/>
            <a:pathLst>
              <a:path extrusionOk="0" h="4603527" w="4360796">
                <a:moveTo>
                  <a:pt x="0" y="0"/>
                </a:moveTo>
                <a:lnTo>
                  <a:pt x="4360796" y="0"/>
                </a:lnTo>
                <a:lnTo>
                  <a:pt x="4360796" y="4603527"/>
                </a:lnTo>
                <a:lnTo>
                  <a:pt x="0" y="4603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8" name="Google Shape;568;p34"/>
          <p:cNvSpPr txBox="1"/>
          <p:nvPr/>
        </p:nvSpPr>
        <p:spPr>
          <a:xfrm>
            <a:off x="8312069" y="4790756"/>
            <a:ext cx="1359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latin typeface="Bungee"/>
                <a:ea typeface="Bungee"/>
                <a:cs typeface="Bungee"/>
                <a:sym typeface="Bungee"/>
              </a:rPr>
              <a:t>05</a:t>
            </a:r>
            <a:endParaRPr/>
          </a:p>
        </p:txBody>
      </p:sp>
      <p:grpSp>
        <p:nvGrpSpPr>
          <p:cNvPr id="569" name="Google Shape;569;p34"/>
          <p:cNvGrpSpPr/>
          <p:nvPr/>
        </p:nvGrpSpPr>
        <p:grpSpPr>
          <a:xfrm>
            <a:off x="6945236" y="7447697"/>
            <a:ext cx="4397617" cy="2280334"/>
            <a:chOff x="0" y="-47625"/>
            <a:chExt cx="2233200" cy="1158000"/>
          </a:xfrm>
        </p:grpSpPr>
        <p:sp>
          <p:nvSpPr>
            <p:cNvPr id="570" name="Google Shape;570;p34"/>
            <p:cNvSpPr/>
            <p:nvPr/>
          </p:nvSpPr>
          <p:spPr>
            <a:xfrm>
              <a:off x="0" y="0"/>
              <a:ext cx="2233158" cy="1110268"/>
            </a:xfrm>
            <a:custGeom>
              <a:rect b="b" l="l" r="r" t="t"/>
              <a:pathLst>
                <a:path extrusionOk="0" h="1110268" w="2233158">
                  <a:moveTo>
                    <a:pt x="89786" y="0"/>
                  </a:moveTo>
                  <a:lnTo>
                    <a:pt x="2143372" y="0"/>
                  </a:lnTo>
                  <a:cubicBezTo>
                    <a:pt x="2192959" y="0"/>
                    <a:pt x="2233158" y="40199"/>
                    <a:pt x="2233158" y="89786"/>
                  </a:cubicBezTo>
                  <a:lnTo>
                    <a:pt x="2233158" y="1020482"/>
                  </a:lnTo>
                  <a:cubicBezTo>
                    <a:pt x="2233158" y="1044295"/>
                    <a:pt x="2223699" y="1067132"/>
                    <a:pt x="2206860" y="1083970"/>
                  </a:cubicBezTo>
                  <a:cubicBezTo>
                    <a:pt x="2190022" y="1100808"/>
                    <a:pt x="2167185" y="1110268"/>
                    <a:pt x="2143372" y="1110268"/>
                  </a:cubicBezTo>
                  <a:lnTo>
                    <a:pt x="89786" y="1110268"/>
                  </a:lnTo>
                  <a:cubicBezTo>
                    <a:pt x="40199" y="1110268"/>
                    <a:pt x="0" y="1070069"/>
                    <a:pt x="0" y="1020482"/>
                  </a:cubicBezTo>
                  <a:lnTo>
                    <a:pt x="0" y="89786"/>
                  </a:lnTo>
                  <a:cubicBezTo>
                    <a:pt x="0" y="40199"/>
                    <a:pt x="40199" y="0"/>
                    <a:pt x="8978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4"/>
            <p:cNvSpPr txBox="1"/>
            <p:nvPr/>
          </p:nvSpPr>
          <p:spPr>
            <a:xfrm>
              <a:off x="0" y="-47625"/>
              <a:ext cx="2233200" cy="11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2" name="Google Shape;572;p34"/>
          <p:cNvSpPr txBox="1"/>
          <p:nvPr/>
        </p:nvSpPr>
        <p:spPr>
          <a:xfrm>
            <a:off x="7653080" y="8258412"/>
            <a:ext cx="29817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Collective Bargaining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FFFA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9"/>
          <p:cNvGrpSpPr/>
          <p:nvPr/>
        </p:nvGrpSpPr>
        <p:grpSpPr>
          <a:xfrm>
            <a:off x="3526171" y="544250"/>
            <a:ext cx="11651226" cy="6079534"/>
            <a:chOff x="0" y="-47625"/>
            <a:chExt cx="3504232" cy="1828485"/>
          </a:xfrm>
        </p:grpSpPr>
        <p:sp>
          <p:nvSpPr>
            <p:cNvPr id="143" name="Google Shape;143;p19"/>
            <p:cNvSpPr/>
            <p:nvPr/>
          </p:nvSpPr>
          <p:spPr>
            <a:xfrm>
              <a:off x="0" y="0"/>
              <a:ext cx="3504232" cy="1780860"/>
            </a:xfrm>
            <a:custGeom>
              <a:rect b="b" l="l" r="r" t="t"/>
              <a:pathLst>
                <a:path extrusionOk="0" h="1780860" w="3504232">
                  <a:moveTo>
                    <a:pt x="0" y="0"/>
                  </a:moveTo>
                  <a:lnTo>
                    <a:pt x="3504232" y="0"/>
                  </a:lnTo>
                  <a:lnTo>
                    <a:pt x="3504232" y="1780860"/>
                  </a:lnTo>
                  <a:lnTo>
                    <a:pt x="0" y="1780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4" name="Google Shape;144;p19"/>
            <p:cNvSpPr txBox="1"/>
            <p:nvPr/>
          </p:nvSpPr>
          <p:spPr>
            <a:xfrm>
              <a:off x="0" y="-47625"/>
              <a:ext cx="3504232" cy="1828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7448" r="7447" t="0"/>
          <a:stretch/>
        </p:blipFill>
        <p:spPr>
          <a:xfrm>
            <a:off x="3110602" y="346396"/>
            <a:ext cx="11651226" cy="592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 flipH="1" rot="4237343">
            <a:off x="-2731123" y="5370405"/>
            <a:ext cx="6465022" cy="5559919"/>
          </a:xfrm>
          <a:custGeom>
            <a:rect b="b" l="l" r="r" t="t"/>
            <a:pathLst>
              <a:path extrusionOk="0" h="5559919" w="6465022">
                <a:moveTo>
                  <a:pt x="6465022" y="0"/>
                </a:moveTo>
                <a:lnTo>
                  <a:pt x="0" y="0"/>
                </a:lnTo>
                <a:lnTo>
                  <a:pt x="0" y="5559918"/>
                </a:lnTo>
                <a:lnTo>
                  <a:pt x="6465022" y="5559918"/>
                </a:lnTo>
                <a:lnTo>
                  <a:pt x="646502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7" name="Google Shape;147;p19"/>
          <p:cNvGrpSpPr/>
          <p:nvPr/>
        </p:nvGrpSpPr>
        <p:grpSpPr>
          <a:xfrm>
            <a:off x="1853647" y="5544801"/>
            <a:ext cx="14580706" cy="1962638"/>
            <a:chOff x="0" y="-260434"/>
            <a:chExt cx="19440941" cy="2616851"/>
          </a:xfrm>
        </p:grpSpPr>
        <p:grpSp>
          <p:nvGrpSpPr>
            <p:cNvPr id="148" name="Google Shape;148;p19"/>
            <p:cNvGrpSpPr/>
            <p:nvPr/>
          </p:nvGrpSpPr>
          <p:grpSpPr>
            <a:xfrm>
              <a:off x="228411" y="83664"/>
              <a:ext cx="19212530" cy="2272753"/>
              <a:chOff x="0" y="-47625"/>
              <a:chExt cx="3513346" cy="415613"/>
            </a:xfrm>
          </p:grpSpPr>
          <p:sp>
            <p:nvSpPr>
              <p:cNvPr id="149" name="Google Shape;149;p19"/>
              <p:cNvSpPr/>
              <p:nvPr/>
            </p:nvSpPr>
            <p:spPr>
              <a:xfrm>
                <a:off x="0" y="0"/>
                <a:ext cx="3513346" cy="367988"/>
              </a:xfrm>
              <a:custGeom>
                <a:rect b="b" l="l" r="r" t="t"/>
                <a:pathLst>
                  <a:path extrusionOk="0" h="367988" w="3513346">
                    <a:moveTo>
                      <a:pt x="29599" y="0"/>
                    </a:moveTo>
                    <a:lnTo>
                      <a:pt x="3483747" y="0"/>
                    </a:lnTo>
                    <a:cubicBezTo>
                      <a:pt x="3491597" y="0"/>
                      <a:pt x="3499126" y="3118"/>
                      <a:pt x="3504677" y="8669"/>
                    </a:cubicBezTo>
                    <a:cubicBezTo>
                      <a:pt x="3510228" y="14220"/>
                      <a:pt x="3513346" y="21749"/>
                      <a:pt x="3513346" y="29599"/>
                    </a:cubicBezTo>
                    <a:lnTo>
                      <a:pt x="3513346" y="338389"/>
                    </a:lnTo>
                    <a:cubicBezTo>
                      <a:pt x="3513346" y="346239"/>
                      <a:pt x="3510228" y="353768"/>
                      <a:pt x="3504677" y="359318"/>
                    </a:cubicBezTo>
                    <a:cubicBezTo>
                      <a:pt x="3499126" y="364869"/>
                      <a:pt x="3491597" y="367988"/>
                      <a:pt x="3483747" y="367988"/>
                    </a:cubicBezTo>
                    <a:lnTo>
                      <a:pt x="29599" y="367988"/>
                    </a:lnTo>
                    <a:cubicBezTo>
                      <a:pt x="21749" y="367988"/>
                      <a:pt x="14220" y="364869"/>
                      <a:pt x="8669" y="359318"/>
                    </a:cubicBezTo>
                    <a:cubicBezTo>
                      <a:pt x="3118" y="353768"/>
                      <a:pt x="0" y="346239"/>
                      <a:pt x="0" y="338389"/>
                    </a:cubicBezTo>
                    <a:lnTo>
                      <a:pt x="0" y="29599"/>
                    </a:lnTo>
                    <a:cubicBezTo>
                      <a:pt x="0" y="21749"/>
                      <a:pt x="3118" y="14220"/>
                      <a:pt x="8669" y="8669"/>
                    </a:cubicBezTo>
                    <a:cubicBezTo>
                      <a:pt x="14220" y="3118"/>
                      <a:pt x="21749" y="0"/>
                      <a:pt x="295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9"/>
              <p:cNvSpPr txBox="1"/>
              <p:nvPr/>
            </p:nvSpPr>
            <p:spPr>
              <a:xfrm>
                <a:off x="0" y="-47625"/>
                <a:ext cx="3513346" cy="415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19"/>
            <p:cNvGrpSpPr/>
            <p:nvPr/>
          </p:nvGrpSpPr>
          <p:grpSpPr>
            <a:xfrm>
              <a:off x="0" y="-260434"/>
              <a:ext cx="19105118" cy="2272753"/>
              <a:chOff x="0" y="-47625"/>
              <a:chExt cx="3493704" cy="415613"/>
            </a:xfrm>
          </p:grpSpPr>
          <p:sp>
            <p:nvSpPr>
              <p:cNvPr id="152" name="Google Shape;152;p19"/>
              <p:cNvSpPr/>
              <p:nvPr/>
            </p:nvSpPr>
            <p:spPr>
              <a:xfrm>
                <a:off x="0" y="0"/>
                <a:ext cx="3493704" cy="367988"/>
              </a:xfrm>
              <a:custGeom>
                <a:rect b="b" l="l" r="r" t="t"/>
                <a:pathLst>
                  <a:path extrusionOk="0" h="367988" w="3493704">
                    <a:moveTo>
                      <a:pt x="29765" y="0"/>
                    </a:moveTo>
                    <a:lnTo>
                      <a:pt x="3463939" y="0"/>
                    </a:lnTo>
                    <a:cubicBezTo>
                      <a:pt x="3480377" y="0"/>
                      <a:pt x="3493704" y="13326"/>
                      <a:pt x="3493704" y="29765"/>
                    </a:cubicBezTo>
                    <a:lnTo>
                      <a:pt x="3493704" y="338223"/>
                    </a:lnTo>
                    <a:cubicBezTo>
                      <a:pt x="3493704" y="354661"/>
                      <a:pt x="3480377" y="367988"/>
                      <a:pt x="3463939" y="367988"/>
                    </a:cubicBezTo>
                    <a:lnTo>
                      <a:pt x="29765" y="367988"/>
                    </a:lnTo>
                    <a:cubicBezTo>
                      <a:pt x="13326" y="367988"/>
                      <a:pt x="0" y="354661"/>
                      <a:pt x="0" y="338223"/>
                    </a:cubicBezTo>
                    <a:lnTo>
                      <a:pt x="0" y="29765"/>
                    </a:lnTo>
                    <a:cubicBezTo>
                      <a:pt x="0" y="13326"/>
                      <a:pt x="13326" y="0"/>
                      <a:pt x="29765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rnd" cmpd="sng" w="142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9"/>
              <p:cNvSpPr txBox="1"/>
              <p:nvPr/>
            </p:nvSpPr>
            <p:spPr>
              <a:xfrm>
                <a:off x="0" y="-47625"/>
                <a:ext cx="3493704" cy="415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4" name="Google Shape;154;p19"/>
          <p:cNvSpPr txBox="1"/>
          <p:nvPr/>
        </p:nvSpPr>
        <p:spPr>
          <a:xfrm>
            <a:off x="2394836" y="6062478"/>
            <a:ext cx="13498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Welcome to the Presentation</a:t>
            </a:r>
            <a:endParaRPr/>
          </a:p>
        </p:txBody>
      </p:sp>
      <p:grpSp>
        <p:nvGrpSpPr>
          <p:cNvPr id="155" name="Google Shape;155;p19"/>
          <p:cNvGrpSpPr/>
          <p:nvPr/>
        </p:nvGrpSpPr>
        <p:grpSpPr>
          <a:xfrm>
            <a:off x="4409328" y="7830211"/>
            <a:ext cx="9053777" cy="1832815"/>
            <a:chOff x="0" y="-47625"/>
            <a:chExt cx="4597693" cy="930741"/>
          </a:xfrm>
        </p:grpSpPr>
        <p:sp>
          <p:nvSpPr>
            <p:cNvPr id="156" name="Google Shape;156;p19"/>
            <p:cNvSpPr/>
            <p:nvPr/>
          </p:nvSpPr>
          <p:spPr>
            <a:xfrm>
              <a:off x="0" y="0"/>
              <a:ext cx="4597693" cy="883116"/>
            </a:xfrm>
            <a:custGeom>
              <a:rect b="b" l="l" r="r" t="t"/>
              <a:pathLst>
                <a:path extrusionOk="0" h="883116" w="4597693">
                  <a:moveTo>
                    <a:pt x="43610" y="0"/>
                  </a:moveTo>
                  <a:lnTo>
                    <a:pt x="4554083" y="0"/>
                  </a:lnTo>
                  <a:cubicBezTo>
                    <a:pt x="4578168" y="0"/>
                    <a:pt x="4597693" y="19525"/>
                    <a:pt x="4597693" y="43610"/>
                  </a:cubicBezTo>
                  <a:lnTo>
                    <a:pt x="4597693" y="839506"/>
                  </a:lnTo>
                  <a:cubicBezTo>
                    <a:pt x="4597693" y="851072"/>
                    <a:pt x="4593098" y="862165"/>
                    <a:pt x="4584920" y="870343"/>
                  </a:cubicBezTo>
                  <a:cubicBezTo>
                    <a:pt x="4576741" y="878522"/>
                    <a:pt x="4565649" y="883116"/>
                    <a:pt x="4554083" y="883116"/>
                  </a:cubicBezTo>
                  <a:lnTo>
                    <a:pt x="43610" y="883116"/>
                  </a:lnTo>
                  <a:cubicBezTo>
                    <a:pt x="19525" y="883116"/>
                    <a:pt x="0" y="863591"/>
                    <a:pt x="0" y="839506"/>
                  </a:cubicBezTo>
                  <a:lnTo>
                    <a:pt x="0" y="43610"/>
                  </a:lnTo>
                  <a:cubicBezTo>
                    <a:pt x="0" y="19525"/>
                    <a:pt x="19525" y="0"/>
                    <a:pt x="4361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0" y="-47625"/>
              <a:ext cx="4597693" cy="9307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9"/>
          <p:cNvSpPr txBox="1"/>
          <p:nvPr/>
        </p:nvSpPr>
        <p:spPr>
          <a:xfrm>
            <a:off x="4830111" y="8183917"/>
            <a:ext cx="8212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We’re Elliot and Kyle. If you ever want to reach us, contact </a:t>
            </a:r>
            <a:r>
              <a:rPr lang="en-US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financeoffice@icc.coop</a:t>
            </a: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 or reach our member VP at </a:t>
            </a:r>
            <a:r>
              <a:rPr lang="en-US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vp.finance@icc.coop</a:t>
            </a: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19"/>
          <p:cNvSpPr/>
          <p:nvPr/>
        </p:nvSpPr>
        <p:spPr>
          <a:xfrm rot="6999520">
            <a:off x="13692885" y="402060"/>
            <a:ext cx="5482936" cy="4715325"/>
          </a:xfrm>
          <a:custGeom>
            <a:rect b="b" l="l" r="r" t="t"/>
            <a:pathLst>
              <a:path extrusionOk="0" h="4715325" w="5482936">
                <a:moveTo>
                  <a:pt x="0" y="0"/>
                </a:moveTo>
                <a:lnTo>
                  <a:pt x="5482936" y="0"/>
                </a:lnTo>
                <a:lnTo>
                  <a:pt x="5482936" y="4715324"/>
                </a:lnTo>
                <a:lnTo>
                  <a:pt x="0" y="4715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9"/>
          <p:cNvSpPr/>
          <p:nvPr/>
        </p:nvSpPr>
        <p:spPr>
          <a:xfrm rot="-1488544">
            <a:off x="14977804" y="2748241"/>
            <a:ext cx="1222573" cy="1949030"/>
          </a:xfrm>
          <a:custGeom>
            <a:rect b="b" l="l" r="r" t="t"/>
            <a:pathLst>
              <a:path extrusionOk="0" h="1949030" w="1222573">
                <a:moveTo>
                  <a:pt x="0" y="0"/>
                </a:moveTo>
                <a:lnTo>
                  <a:pt x="1222574" y="0"/>
                </a:lnTo>
                <a:lnTo>
                  <a:pt x="1222574" y="1949029"/>
                </a:lnTo>
                <a:lnTo>
                  <a:pt x="0" y="1949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9"/>
          <p:cNvSpPr/>
          <p:nvPr/>
        </p:nvSpPr>
        <p:spPr>
          <a:xfrm rot="-586269">
            <a:off x="-262443" y="545748"/>
            <a:ext cx="2582287" cy="2726023"/>
          </a:xfrm>
          <a:custGeom>
            <a:rect b="b" l="l" r="r" t="t"/>
            <a:pathLst>
              <a:path extrusionOk="0" h="2726023" w="2582287">
                <a:moveTo>
                  <a:pt x="0" y="0"/>
                </a:moveTo>
                <a:lnTo>
                  <a:pt x="2582286" y="0"/>
                </a:lnTo>
                <a:lnTo>
                  <a:pt x="2582286" y="2726022"/>
                </a:lnTo>
                <a:lnTo>
                  <a:pt x="0" y="2726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9"/>
          <p:cNvSpPr/>
          <p:nvPr/>
        </p:nvSpPr>
        <p:spPr>
          <a:xfrm rot="621439">
            <a:off x="15766531" y="7700340"/>
            <a:ext cx="2344029" cy="2186340"/>
          </a:xfrm>
          <a:custGeom>
            <a:rect b="b" l="l" r="r" t="t"/>
            <a:pathLst>
              <a:path extrusionOk="0" h="2186340" w="2344029">
                <a:moveTo>
                  <a:pt x="0" y="0"/>
                </a:moveTo>
                <a:lnTo>
                  <a:pt x="2344029" y="0"/>
                </a:lnTo>
                <a:lnTo>
                  <a:pt x="2344029" y="2186340"/>
                </a:lnTo>
                <a:lnTo>
                  <a:pt x="0" y="218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CC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/>
          <p:nvPr/>
        </p:nvSpPr>
        <p:spPr>
          <a:xfrm flipH="1" rot="7935843">
            <a:off x="624756" y="5750137"/>
            <a:ext cx="6460430" cy="5555970"/>
          </a:xfrm>
          <a:custGeom>
            <a:rect b="b" l="l" r="r" t="t"/>
            <a:pathLst>
              <a:path extrusionOk="0" h="5556369" w="6460894">
                <a:moveTo>
                  <a:pt x="6460894" y="0"/>
                </a:moveTo>
                <a:lnTo>
                  <a:pt x="0" y="0"/>
                </a:lnTo>
                <a:lnTo>
                  <a:pt x="0" y="5556369"/>
                </a:lnTo>
                <a:lnTo>
                  <a:pt x="6460894" y="5556369"/>
                </a:lnTo>
                <a:lnTo>
                  <a:pt x="646089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8" name="Google Shape;168;p20"/>
          <p:cNvGrpSpPr/>
          <p:nvPr/>
        </p:nvGrpSpPr>
        <p:grpSpPr>
          <a:xfrm>
            <a:off x="638080" y="3180863"/>
            <a:ext cx="9833561" cy="1962627"/>
            <a:chOff x="0" y="-260433"/>
            <a:chExt cx="13111415" cy="2616836"/>
          </a:xfrm>
        </p:grpSpPr>
        <p:grpSp>
          <p:nvGrpSpPr>
            <p:cNvPr id="169" name="Google Shape;169;p20"/>
            <p:cNvGrpSpPr/>
            <p:nvPr/>
          </p:nvGrpSpPr>
          <p:grpSpPr>
            <a:xfrm>
              <a:off x="228411" y="83665"/>
              <a:ext cx="12883004" cy="2272738"/>
              <a:chOff x="0" y="-47625"/>
              <a:chExt cx="2355900" cy="415613"/>
            </a:xfrm>
          </p:grpSpPr>
          <p:sp>
            <p:nvSpPr>
              <p:cNvPr id="170" name="Google Shape;170;p20"/>
              <p:cNvSpPr/>
              <p:nvPr/>
            </p:nvSpPr>
            <p:spPr>
              <a:xfrm>
                <a:off x="0" y="0"/>
                <a:ext cx="2355787" cy="367988"/>
              </a:xfrm>
              <a:custGeom>
                <a:rect b="b" l="l" r="r" t="t"/>
                <a:pathLst>
                  <a:path extrusionOk="0" h="367988" w="2355787">
                    <a:moveTo>
                      <a:pt x="40866" y="0"/>
                    </a:moveTo>
                    <a:lnTo>
                      <a:pt x="2314922" y="0"/>
                    </a:lnTo>
                    <a:cubicBezTo>
                      <a:pt x="2337491" y="0"/>
                      <a:pt x="2355787" y="18296"/>
                      <a:pt x="2355787" y="40866"/>
                    </a:cubicBezTo>
                    <a:lnTo>
                      <a:pt x="2355787" y="327122"/>
                    </a:lnTo>
                    <a:cubicBezTo>
                      <a:pt x="2355787" y="337960"/>
                      <a:pt x="2351482" y="348355"/>
                      <a:pt x="2343818" y="356018"/>
                    </a:cubicBezTo>
                    <a:cubicBezTo>
                      <a:pt x="2336154" y="363682"/>
                      <a:pt x="2325760" y="367988"/>
                      <a:pt x="2314922" y="367988"/>
                    </a:cubicBezTo>
                    <a:lnTo>
                      <a:pt x="40866" y="367988"/>
                    </a:lnTo>
                    <a:cubicBezTo>
                      <a:pt x="18296" y="367988"/>
                      <a:pt x="0" y="349692"/>
                      <a:pt x="0" y="327122"/>
                    </a:cubicBezTo>
                    <a:lnTo>
                      <a:pt x="0" y="40866"/>
                    </a:lnTo>
                    <a:cubicBezTo>
                      <a:pt x="0" y="30027"/>
                      <a:pt x="4305" y="19633"/>
                      <a:pt x="11969" y="11969"/>
                    </a:cubicBezTo>
                    <a:cubicBezTo>
                      <a:pt x="19633" y="4305"/>
                      <a:pt x="30027" y="0"/>
                      <a:pt x="408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0"/>
              <p:cNvSpPr txBox="1"/>
              <p:nvPr/>
            </p:nvSpPr>
            <p:spPr>
              <a:xfrm>
                <a:off x="0" y="-47625"/>
                <a:ext cx="23559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20"/>
            <p:cNvGrpSpPr/>
            <p:nvPr/>
          </p:nvGrpSpPr>
          <p:grpSpPr>
            <a:xfrm>
              <a:off x="0" y="-260433"/>
              <a:ext cx="12694847" cy="2272738"/>
              <a:chOff x="0" y="-47625"/>
              <a:chExt cx="2321492" cy="415613"/>
            </a:xfrm>
          </p:grpSpPr>
          <p:sp>
            <p:nvSpPr>
              <p:cNvPr id="173" name="Google Shape;173;p20"/>
              <p:cNvSpPr/>
              <p:nvPr/>
            </p:nvSpPr>
            <p:spPr>
              <a:xfrm>
                <a:off x="0" y="0"/>
                <a:ext cx="2321492" cy="367988"/>
              </a:xfrm>
              <a:custGeom>
                <a:rect b="b" l="l" r="r" t="t"/>
                <a:pathLst>
                  <a:path extrusionOk="0" h="367988" w="2321492">
                    <a:moveTo>
                      <a:pt x="41469" y="0"/>
                    </a:moveTo>
                    <a:lnTo>
                      <a:pt x="2280023" y="0"/>
                    </a:lnTo>
                    <a:cubicBezTo>
                      <a:pt x="2302926" y="0"/>
                      <a:pt x="2321492" y="18566"/>
                      <a:pt x="2321492" y="41469"/>
                    </a:cubicBezTo>
                    <a:lnTo>
                      <a:pt x="2321492" y="326518"/>
                    </a:lnTo>
                    <a:cubicBezTo>
                      <a:pt x="2321492" y="349421"/>
                      <a:pt x="2302926" y="367988"/>
                      <a:pt x="2280023" y="367988"/>
                    </a:cubicBezTo>
                    <a:lnTo>
                      <a:pt x="41469" y="367988"/>
                    </a:lnTo>
                    <a:cubicBezTo>
                      <a:pt x="18566" y="367988"/>
                      <a:pt x="0" y="349421"/>
                      <a:pt x="0" y="326518"/>
                    </a:cubicBezTo>
                    <a:lnTo>
                      <a:pt x="0" y="41469"/>
                    </a:lnTo>
                    <a:cubicBezTo>
                      <a:pt x="0" y="18566"/>
                      <a:pt x="18566" y="0"/>
                      <a:pt x="41469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rnd" cmpd="sng" w="142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0"/>
              <p:cNvSpPr txBox="1"/>
              <p:nvPr/>
            </p:nvSpPr>
            <p:spPr>
              <a:xfrm>
                <a:off x="0" y="-47625"/>
                <a:ext cx="23214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5" name="Google Shape;175;p20"/>
          <p:cNvSpPr txBox="1"/>
          <p:nvPr/>
        </p:nvSpPr>
        <p:spPr>
          <a:xfrm>
            <a:off x="1368836" y="3668844"/>
            <a:ext cx="8059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Bungee"/>
                <a:ea typeface="Bungee"/>
                <a:cs typeface="Bungee"/>
                <a:sym typeface="Bungee"/>
              </a:rPr>
              <a:t>Session Flow</a:t>
            </a:r>
            <a:endParaRPr/>
          </a:p>
        </p:txBody>
      </p:sp>
      <p:grpSp>
        <p:nvGrpSpPr>
          <p:cNvPr id="176" name="Google Shape;176;p20"/>
          <p:cNvGrpSpPr/>
          <p:nvPr/>
        </p:nvGrpSpPr>
        <p:grpSpPr>
          <a:xfrm>
            <a:off x="638080" y="5609451"/>
            <a:ext cx="6793740" cy="1602181"/>
            <a:chOff x="0" y="-47625"/>
            <a:chExt cx="3450000" cy="813620"/>
          </a:xfrm>
        </p:grpSpPr>
        <p:sp>
          <p:nvSpPr>
            <p:cNvPr id="177" name="Google Shape;177;p20"/>
            <p:cNvSpPr/>
            <p:nvPr/>
          </p:nvSpPr>
          <p:spPr>
            <a:xfrm>
              <a:off x="0" y="0"/>
              <a:ext cx="3449929" cy="765995"/>
            </a:xfrm>
            <a:custGeom>
              <a:rect b="b" l="l" r="r" t="t"/>
              <a:pathLst>
                <a:path extrusionOk="0" h="765995" w="3449929">
                  <a:moveTo>
                    <a:pt x="58119" y="0"/>
                  </a:moveTo>
                  <a:lnTo>
                    <a:pt x="3391810" y="0"/>
                  </a:lnTo>
                  <a:cubicBezTo>
                    <a:pt x="3423908" y="0"/>
                    <a:pt x="3449929" y="26021"/>
                    <a:pt x="3449929" y="58119"/>
                  </a:cubicBezTo>
                  <a:lnTo>
                    <a:pt x="3449929" y="707876"/>
                  </a:lnTo>
                  <a:cubicBezTo>
                    <a:pt x="3449929" y="739975"/>
                    <a:pt x="3423908" y="765995"/>
                    <a:pt x="3391810" y="765995"/>
                  </a:cubicBezTo>
                  <a:lnTo>
                    <a:pt x="58119" y="765995"/>
                  </a:lnTo>
                  <a:cubicBezTo>
                    <a:pt x="26021" y="765995"/>
                    <a:pt x="0" y="739975"/>
                    <a:pt x="0" y="707876"/>
                  </a:cubicBezTo>
                  <a:lnTo>
                    <a:pt x="0" y="58119"/>
                  </a:lnTo>
                  <a:cubicBezTo>
                    <a:pt x="0" y="26021"/>
                    <a:pt x="26021" y="0"/>
                    <a:pt x="5811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0"/>
            <p:cNvSpPr txBox="1"/>
            <p:nvPr/>
          </p:nvSpPr>
          <p:spPr>
            <a:xfrm>
              <a:off x="0" y="-47625"/>
              <a:ext cx="3450000" cy="81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0"/>
          <p:cNvSpPr txBox="1"/>
          <p:nvPr/>
        </p:nvSpPr>
        <p:spPr>
          <a:xfrm>
            <a:off x="1028700" y="6052620"/>
            <a:ext cx="135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01</a:t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2740159" y="6128820"/>
            <a:ext cx="457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/>
          </a:p>
        </p:txBody>
      </p:sp>
      <p:grpSp>
        <p:nvGrpSpPr>
          <p:cNvPr id="181" name="Google Shape;181;p20"/>
          <p:cNvGrpSpPr/>
          <p:nvPr/>
        </p:nvGrpSpPr>
        <p:grpSpPr>
          <a:xfrm>
            <a:off x="638080" y="7679824"/>
            <a:ext cx="6793740" cy="1602181"/>
            <a:chOff x="0" y="-47625"/>
            <a:chExt cx="3450000" cy="813620"/>
          </a:xfrm>
        </p:grpSpPr>
        <p:sp>
          <p:nvSpPr>
            <p:cNvPr id="182" name="Google Shape;182;p20"/>
            <p:cNvSpPr/>
            <p:nvPr/>
          </p:nvSpPr>
          <p:spPr>
            <a:xfrm>
              <a:off x="0" y="0"/>
              <a:ext cx="3449929" cy="765995"/>
            </a:xfrm>
            <a:custGeom>
              <a:rect b="b" l="l" r="r" t="t"/>
              <a:pathLst>
                <a:path extrusionOk="0" h="765995" w="3449929">
                  <a:moveTo>
                    <a:pt x="58119" y="0"/>
                  </a:moveTo>
                  <a:lnTo>
                    <a:pt x="3391810" y="0"/>
                  </a:lnTo>
                  <a:cubicBezTo>
                    <a:pt x="3423908" y="0"/>
                    <a:pt x="3449929" y="26021"/>
                    <a:pt x="3449929" y="58119"/>
                  </a:cubicBezTo>
                  <a:lnTo>
                    <a:pt x="3449929" y="707876"/>
                  </a:lnTo>
                  <a:cubicBezTo>
                    <a:pt x="3449929" y="739975"/>
                    <a:pt x="3423908" y="765995"/>
                    <a:pt x="3391810" y="765995"/>
                  </a:cubicBezTo>
                  <a:lnTo>
                    <a:pt x="58119" y="765995"/>
                  </a:lnTo>
                  <a:cubicBezTo>
                    <a:pt x="26021" y="765995"/>
                    <a:pt x="0" y="739975"/>
                    <a:pt x="0" y="707876"/>
                  </a:cubicBezTo>
                  <a:lnTo>
                    <a:pt x="0" y="58119"/>
                  </a:lnTo>
                  <a:cubicBezTo>
                    <a:pt x="0" y="26021"/>
                    <a:pt x="26021" y="0"/>
                    <a:pt x="5811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0"/>
            <p:cNvSpPr txBox="1"/>
            <p:nvPr/>
          </p:nvSpPr>
          <p:spPr>
            <a:xfrm>
              <a:off x="0" y="-47625"/>
              <a:ext cx="3450000" cy="81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20"/>
          <p:cNvSpPr txBox="1"/>
          <p:nvPr/>
        </p:nvSpPr>
        <p:spPr>
          <a:xfrm>
            <a:off x="1028700" y="8122994"/>
            <a:ext cx="135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02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2740159" y="8199194"/>
            <a:ext cx="457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latin typeface="Roboto"/>
                <a:ea typeface="Roboto"/>
                <a:cs typeface="Roboto"/>
                <a:sym typeface="Roboto"/>
              </a:rPr>
              <a:t>Background</a:t>
            </a:r>
            <a:endParaRPr/>
          </a:p>
        </p:txBody>
      </p:sp>
      <p:grpSp>
        <p:nvGrpSpPr>
          <p:cNvPr id="186" name="Google Shape;186;p20"/>
          <p:cNvGrpSpPr/>
          <p:nvPr/>
        </p:nvGrpSpPr>
        <p:grpSpPr>
          <a:xfrm>
            <a:off x="8176371" y="5609451"/>
            <a:ext cx="6793740" cy="1602181"/>
            <a:chOff x="0" y="-47625"/>
            <a:chExt cx="3450000" cy="813620"/>
          </a:xfrm>
        </p:grpSpPr>
        <p:sp>
          <p:nvSpPr>
            <p:cNvPr id="187" name="Google Shape;187;p20"/>
            <p:cNvSpPr/>
            <p:nvPr/>
          </p:nvSpPr>
          <p:spPr>
            <a:xfrm>
              <a:off x="0" y="0"/>
              <a:ext cx="3449929" cy="765995"/>
            </a:xfrm>
            <a:custGeom>
              <a:rect b="b" l="l" r="r" t="t"/>
              <a:pathLst>
                <a:path extrusionOk="0" h="765995" w="3449929">
                  <a:moveTo>
                    <a:pt x="58119" y="0"/>
                  </a:moveTo>
                  <a:lnTo>
                    <a:pt x="3391810" y="0"/>
                  </a:lnTo>
                  <a:cubicBezTo>
                    <a:pt x="3423908" y="0"/>
                    <a:pt x="3449929" y="26021"/>
                    <a:pt x="3449929" y="58119"/>
                  </a:cubicBezTo>
                  <a:lnTo>
                    <a:pt x="3449929" y="707876"/>
                  </a:lnTo>
                  <a:cubicBezTo>
                    <a:pt x="3449929" y="739975"/>
                    <a:pt x="3423908" y="765995"/>
                    <a:pt x="3391810" y="765995"/>
                  </a:cubicBezTo>
                  <a:lnTo>
                    <a:pt x="58119" y="765995"/>
                  </a:lnTo>
                  <a:cubicBezTo>
                    <a:pt x="26021" y="765995"/>
                    <a:pt x="0" y="739975"/>
                    <a:pt x="0" y="707876"/>
                  </a:cubicBezTo>
                  <a:lnTo>
                    <a:pt x="0" y="58119"/>
                  </a:lnTo>
                  <a:cubicBezTo>
                    <a:pt x="0" y="26021"/>
                    <a:pt x="26021" y="0"/>
                    <a:pt x="5811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0"/>
            <p:cNvSpPr txBox="1"/>
            <p:nvPr/>
          </p:nvSpPr>
          <p:spPr>
            <a:xfrm>
              <a:off x="0" y="-47625"/>
              <a:ext cx="3450000" cy="81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20"/>
          <p:cNvSpPr txBox="1"/>
          <p:nvPr/>
        </p:nvSpPr>
        <p:spPr>
          <a:xfrm>
            <a:off x="8566991" y="6052620"/>
            <a:ext cx="135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03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10278449" y="6128820"/>
            <a:ext cx="457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latin typeface="Roboto"/>
                <a:ea typeface="Roboto"/>
                <a:cs typeface="Roboto"/>
                <a:sym typeface="Roboto"/>
              </a:rPr>
              <a:t>Integration</a:t>
            </a:r>
            <a:endParaRPr/>
          </a:p>
        </p:txBody>
      </p:sp>
      <p:grpSp>
        <p:nvGrpSpPr>
          <p:cNvPr id="191" name="Google Shape;191;p20"/>
          <p:cNvGrpSpPr/>
          <p:nvPr/>
        </p:nvGrpSpPr>
        <p:grpSpPr>
          <a:xfrm>
            <a:off x="8176371" y="7679824"/>
            <a:ext cx="6793740" cy="1602181"/>
            <a:chOff x="0" y="-47625"/>
            <a:chExt cx="3450000" cy="813620"/>
          </a:xfrm>
        </p:grpSpPr>
        <p:sp>
          <p:nvSpPr>
            <p:cNvPr id="192" name="Google Shape;192;p20"/>
            <p:cNvSpPr/>
            <p:nvPr/>
          </p:nvSpPr>
          <p:spPr>
            <a:xfrm>
              <a:off x="0" y="0"/>
              <a:ext cx="3449929" cy="765995"/>
            </a:xfrm>
            <a:custGeom>
              <a:rect b="b" l="l" r="r" t="t"/>
              <a:pathLst>
                <a:path extrusionOk="0" h="765995" w="3449929">
                  <a:moveTo>
                    <a:pt x="58119" y="0"/>
                  </a:moveTo>
                  <a:lnTo>
                    <a:pt x="3391810" y="0"/>
                  </a:lnTo>
                  <a:cubicBezTo>
                    <a:pt x="3423908" y="0"/>
                    <a:pt x="3449929" y="26021"/>
                    <a:pt x="3449929" y="58119"/>
                  </a:cubicBezTo>
                  <a:lnTo>
                    <a:pt x="3449929" y="707876"/>
                  </a:lnTo>
                  <a:cubicBezTo>
                    <a:pt x="3449929" y="739975"/>
                    <a:pt x="3423908" y="765995"/>
                    <a:pt x="3391810" y="765995"/>
                  </a:cubicBezTo>
                  <a:lnTo>
                    <a:pt x="58119" y="765995"/>
                  </a:lnTo>
                  <a:cubicBezTo>
                    <a:pt x="26021" y="765995"/>
                    <a:pt x="0" y="739975"/>
                    <a:pt x="0" y="707876"/>
                  </a:cubicBezTo>
                  <a:lnTo>
                    <a:pt x="0" y="58119"/>
                  </a:lnTo>
                  <a:cubicBezTo>
                    <a:pt x="0" y="26021"/>
                    <a:pt x="26021" y="0"/>
                    <a:pt x="58119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0"/>
            <p:cNvSpPr txBox="1"/>
            <p:nvPr/>
          </p:nvSpPr>
          <p:spPr>
            <a:xfrm>
              <a:off x="0" y="-47625"/>
              <a:ext cx="3450000" cy="81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20"/>
          <p:cNvSpPr txBox="1"/>
          <p:nvPr/>
        </p:nvSpPr>
        <p:spPr>
          <a:xfrm>
            <a:off x="8566991" y="8122994"/>
            <a:ext cx="135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04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9728575" y="8199200"/>
            <a:ext cx="512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latin typeface="Roboto"/>
                <a:ea typeface="Roboto"/>
                <a:cs typeface="Roboto"/>
                <a:sym typeface="Roboto"/>
              </a:rPr>
              <a:t>Discussion/Closings</a:t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 rot="-1490110">
            <a:off x="14765390" y="7552859"/>
            <a:ext cx="1222546" cy="1948987"/>
          </a:xfrm>
          <a:custGeom>
            <a:rect b="b" l="l" r="r" t="t"/>
            <a:pathLst>
              <a:path extrusionOk="0" h="1949030" w="1222573">
                <a:moveTo>
                  <a:pt x="0" y="0"/>
                </a:moveTo>
                <a:lnTo>
                  <a:pt x="1222573" y="0"/>
                </a:lnTo>
                <a:lnTo>
                  <a:pt x="1222573" y="1949030"/>
                </a:lnTo>
                <a:lnTo>
                  <a:pt x="0" y="1949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7" name="Google Shape;197;p20"/>
          <p:cNvGrpSpPr/>
          <p:nvPr/>
        </p:nvGrpSpPr>
        <p:grpSpPr>
          <a:xfrm>
            <a:off x="11392110" y="580368"/>
            <a:ext cx="4539009" cy="4560886"/>
            <a:chOff x="0" y="0"/>
            <a:chExt cx="6052012" cy="6081181"/>
          </a:xfrm>
        </p:grpSpPr>
        <p:grpSp>
          <p:nvGrpSpPr>
            <p:cNvPr id="198" name="Google Shape;198;p20"/>
            <p:cNvGrpSpPr/>
            <p:nvPr/>
          </p:nvGrpSpPr>
          <p:grpSpPr>
            <a:xfrm>
              <a:off x="287878" y="317047"/>
              <a:ext cx="5764134" cy="5764134"/>
              <a:chOff x="0" y="0"/>
              <a:chExt cx="812800" cy="812800"/>
            </a:xfrm>
          </p:grpSpPr>
          <p:sp>
            <p:nvSpPr>
              <p:cNvPr id="199" name="Google Shape;19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0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20"/>
            <p:cNvGrpSpPr/>
            <p:nvPr/>
          </p:nvGrpSpPr>
          <p:grpSpPr>
            <a:xfrm>
              <a:off x="0" y="0"/>
              <a:ext cx="5764134" cy="5764134"/>
              <a:chOff x="0" y="0"/>
              <a:chExt cx="812800" cy="812800"/>
            </a:xfrm>
          </p:grpSpPr>
          <p:sp>
            <p:nvSpPr>
              <p:cNvPr id="202" name="Google Shape;20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sq" cmpd="sng" w="1333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0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4" name="Google Shape;204;p20"/>
          <p:cNvSpPr/>
          <p:nvPr/>
        </p:nvSpPr>
        <p:spPr>
          <a:xfrm rot="-7201764">
            <a:off x="11151994" y="-929268"/>
            <a:ext cx="7147726" cy="6147044"/>
          </a:xfrm>
          <a:custGeom>
            <a:rect b="b" l="l" r="r" t="t"/>
            <a:pathLst>
              <a:path extrusionOk="0" h="6152507" w="7154078">
                <a:moveTo>
                  <a:pt x="0" y="0"/>
                </a:moveTo>
                <a:lnTo>
                  <a:pt x="7154078" y="0"/>
                </a:lnTo>
                <a:lnTo>
                  <a:pt x="7154078" y="6152507"/>
                </a:lnTo>
                <a:lnTo>
                  <a:pt x="0" y="6152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20"/>
          <p:cNvSpPr/>
          <p:nvPr/>
        </p:nvSpPr>
        <p:spPr>
          <a:xfrm rot="692077">
            <a:off x="5053956" y="570822"/>
            <a:ext cx="2856897" cy="2023299"/>
          </a:xfrm>
          <a:custGeom>
            <a:rect b="b" l="l" r="r" t="t"/>
            <a:pathLst>
              <a:path extrusionOk="0" h="2022894" w="2856326">
                <a:moveTo>
                  <a:pt x="0" y="0"/>
                </a:moveTo>
                <a:lnTo>
                  <a:pt x="2856326" y="0"/>
                </a:lnTo>
                <a:lnTo>
                  <a:pt x="2856326" y="2022894"/>
                </a:lnTo>
                <a:lnTo>
                  <a:pt x="0" y="2022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20"/>
          <p:cNvSpPr/>
          <p:nvPr/>
        </p:nvSpPr>
        <p:spPr>
          <a:xfrm rot="-1011006">
            <a:off x="1292994" y="1027996"/>
            <a:ext cx="1448246" cy="1528858"/>
          </a:xfrm>
          <a:custGeom>
            <a:rect b="b" l="l" r="r" t="t"/>
            <a:pathLst>
              <a:path extrusionOk="0" h="1528166" w="1447590">
                <a:moveTo>
                  <a:pt x="0" y="0"/>
                </a:moveTo>
                <a:lnTo>
                  <a:pt x="1447590" y="0"/>
                </a:lnTo>
                <a:lnTo>
                  <a:pt x="1447590" y="1528166"/>
                </a:lnTo>
                <a:lnTo>
                  <a:pt x="0" y="1528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ACC"/>
            </a:gs>
            <a:gs pos="100000">
              <a:srgbClr val="CDFFFA"/>
            </a:gs>
          </a:gsLst>
          <a:lin ang="0" scaled="0"/>
        </a:gra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/>
          <p:nvPr/>
        </p:nvSpPr>
        <p:spPr>
          <a:xfrm flipH="1" rot="4971288">
            <a:off x="-2536445" y="205850"/>
            <a:ext cx="7154078" cy="6152507"/>
          </a:xfrm>
          <a:custGeom>
            <a:rect b="b" l="l" r="r" t="t"/>
            <a:pathLst>
              <a:path extrusionOk="0" h="6152507" w="7154078">
                <a:moveTo>
                  <a:pt x="7154078" y="0"/>
                </a:moveTo>
                <a:lnTo>
                  <a:pt x="0" y="0"/>
                </a:lnTo>
                <a:lnTo>
                  <a:pt x="0" y="6152507"/>
                </a:lnTo>
                <a:lnTo>
                  <a:pt x="7154078" y="6152507"/>
                </a:lnTo>
                <a:lnTo>
                  <a:pt x="715407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21"/>
          <p:cNvSpPr/>
          <p:nvPr/>
        </p:nvSpPr>
        <p:spPr>
          <a:xfrm>
            <a:off x="1464559" y="2673257"/>
            <a:ext cx="8343726" cy="6098505"/>
          </a:xfrm>
          <a:custGeom>
            <a:rect b="b" l="l" r="r" t="t"/>
            <a:pathLst>
              <a:path extrusionOk="0" h="6098505" w="8343726">
                <a:moveTo>
                  <a:pt x="0" y="0"/>
                </a:moveTo>
                <a:lnTo>
                  <a:pt x="8343726" y="0"/>
                </a:lnTo>
                <a:lnTo>
                  <a:pt x="8343726" y="6098505"/>
                </a:lnTo>
                <a:lnTo>
                  <a:pt x="0" y="6098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3" name="Google Shape;213;p21"/>
          <p:cNvGrpSpPr/>
          <p:nvPr/>
        </p:nvGrpSpPr>
        <p:grpSpPr>
          <a:xfrm>
            <a:off x="1181313" y="6568771"/>
            <a:ext cx="8910225" cy="1168252"/>
            <a:chOff x="0" y="-133350"/>
            <a:chExt cx="11880300" cy="1557670"/>
          </a:xfrm>
        </p:grpSpPr>
        <p:sp>
          <p:nvSpPr>
            <p:cNvPr id="214" name="Google Shape;214;p21"/>
            <p:cNvSpPr txBox="1"/>
            <p:nvPr/>
          </p:nvSpPr>
          <p:spPr>
            <a:xfrm>
              <a:off x="0" y="40420"/>
              <a:ext cx="11880300" cy="13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43">
                  <a:latin typeface="Bungee"/>
                  <a:ea typeface="Bungee"/>
                  <a:cs typeface="Bungee"/>
                  <a:sym typeface="Bungee"/>
                </a:rPr>
                <a:t>Introduction</a:t>
              </a:r>
              <a:endParaRPr/>
            </a:p>
          </p:txBody>
        </p:sp>
        <p:sp>
          <p:nvSpPr>
            <p:cNvPr id="215" name="Google Shape;215;p21"/>
            <p:cNvSpPr txBox="1"/>
            <p:nvPr/>
          </p:nvSpPr>
          <p:spPr>
            <a:xfrm>
              <a:off x="0" y="-133350"/>
              <a:ext cx="11880300" cy="13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43">
                  <a:solidFill>
                    <a:srgbClr val="FF66C4"/>
                  </a:solidFill>
                  <a:latin typeface="Bungee"/>
                  <a:ea typeface="Bungee"/>
                  <a:cs typeface="Bungee"/>
                  <a:sym typeface="Bungee"/>
                </a:rPr>
                <a:t>Introduction</a:t>
              </a:r>
              <a:endParaRPr/>
            </a:p>
          </p:txBody>
        </p:sp>
      </p:grpSp>
      <p:sp>
        <p:nvSpPr>
          <p:cNvPr id="216" name="Google Shape;216;p21"/>
          <p:cNvSpPr/>
          <p:nvPr/>
        </p:nvSpPr>
        <p:spPr>
          <a:xfrm>
            <a:off x="4661503" y="3984903"/>
            <a:ext cx="1949839" cy="2058371"/>
          </a:xfrm>
          <a:custGeom>
            <a:rect b="b" l="l" r="r" t="t"/>
            <a:pathLst>
              <a:path extrusionOk="0" h="2058371" w="1949839">
                <a:moveTo>
                  <a:pt x="0" y="0"/>
                </a:moveTo>
                <a:lnTo>
                  <a:pt x="1949838" y="0"/>
                </a:lnTo>
                <a:lnTo>
                  <a:pt x="1949838" y="2058371"/>
                </a:lnTo>
                <a:lnTo>
                  <a:pt x="0" y="205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21"/>
          <p:cNvSpPr txBox="1"/>
          <p:nvPr/>
        </p:nvSpPr>
        <p:spPr>
          <a:xfrm>
            <a:off x="4832107" y="4473664"/>
            <a:ext cx="1359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01</a:t>
            </a:r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3710228" y="80285"/>
            <a:ext cx="4539014" cy="4560892"/>
            <a:chOff x="0" y="0"/>
            <a:chExt cx="6052019" cy="6081188"/>
          </a:xfrm>
        </p:grpSpPr>
        <p:grpSp>
          <p:nvGrpSpPr>
            <p:cNvPr id="219" name="Google Shape;219;p21"/>
            <p:cNvGrpSpPr/>
            <p:nvPr/>
          </p:nvGrpSpPr>
          <p:grpSpPr>
            <a:xfrm>
              <a:off x="287878" y="317047"/>
              <a:ext cx="5764141" cy="5764141"/>
              <a:chOff x="0" y="0"/>
              <a:chExt cx="812800" cy="812800"/>
            </a:xfrm>
          </p:grpSpPr>
          <p:sp>
            <p:nvSpPr>
              <p:cNvPr id="220" name="Google Shape;220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21"/>
            <p:cNvGrpSpPr/>
            <p:nvPr/>
          </p:nvGrpSpPr>
          <p:grpSpPr>
            <a:xfrm>
              <a:off x="0" y="0"/>
              <a:ext cx="5764141" cy="5764141"/>
              <a:chOff x="0" y="0"/>
              <a:chExt cx="812800" cy="812800"/>
            </a:xfrm>
          </p:grpSpPr>
          <p:sp>
            <p:nvSpPr>
              <p:cNvPr id="223" name="Google Shape;223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sq" cmpd="sng" w="1333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5" name="Google Shape;225;p21"/>
          <p:cNvSpPr/>
          <p:nvPr/>
        </p:nvSpPr>
        <p:spPr>
          <a:xfrm>
            <a:off x="10769473" y="2057885"/>
            <a:ext cx="5629701" cy="4114800"/>
          </a:xfrm>
          <a:custGeom>
            <a:rect b="b" l="l" r="r" t="t"/>
            <a:pathLst>
              <a:path extrusionOk="0" h="4114800" w="5629701">
                <a:moveTo>
                  <a:pt x="0" y="0"/>
                </a:moveTo>
                <a:lnTo>
                  <a:pt x="5629702" y="0"/>
                </a:lnTo>
                <a:lnTo>
                  <a:pt x="56297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21"/>
          <p:cNvSpPr txBox="1"/>
          <p:nvPr/>
        </p:nvSpPr>
        <p:spPr>
          <a:xfrm>
            <a:off x="11045079" y="3908703"/>
            <a:ext cx="50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Roboto"/>
                <a:ea typeface="Roboto"/>
                <a:cs typeface="Roboto"/>
                <a:sym typeface="Roboto"/>
              </a:rPr>
              <a:t>Who are we? </a:t>
            </a:r>
            <a:endParaRPr/>
          </a:p>
        </p:txBody>
      </p:sp>
      <p:sp>
        <p:nvSpPr>
          <p:cNvPr id="227" name="Google Shape;227;p21"/>
          <p:cNvSpPr/>
          <p:nvPr/>
        </p:nvSpPr>
        <p:spPr>
          <a:xfrm rot="-6377151">
            <a:off x="14299834" y="5676961"/>
            <a:ext cx="5482936" cy="4715325"/>
          </a:xfrm>
          <a:custGeom>
            <a:rect b="b" l="l" r="r" t="t"/>
            <a:pathLst>
              <a:path extrusionOk="0" h="4715325" w="5482936">
                <a:moveTo>
                  <a:pt x="0" y="0"/>
                </a:moveTo>
                <a:lnTo>
                  <a:pt x="5482936" y="0"/>
                </a:lnTo>
                <a:lnTo>
                  <a:pt x="5482936" y="4715325"/>
                </a:lnTo>
                <a:lnTo>
                  <a:pt x="0" y="471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21"/>
          <p:cNvSpPr/>
          <p:nvPr/>
        </p:nvSpPr>
        <p:spPr>
          <a:xfrm rot="1293733">
            <a:off x="11046388" y="6973977"/>
            <a:ext cx="2130643" cy="2467060"/>
          </a:xfrm>
          <a:custGeom>
            <a:rect b="b" l="l" r="r" t="t"/>
            <a:pathLst>
              <a:path extrusionOk="0" h="2467060" w="2130643">
                <a:moveTo>
                  <a:pt x="0" y="0"/>
                </a:moveTo>
                <a:lnTo>
                  <a:pt x="2130642" y="0"/>
                </a:lnTo>
                <a:lnTo>
                  <a:pt x="2130642" y="2467060"/>
                </a:lnTo>
                <a:lnTo>
                  <a:pt x="0" y="2467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21"/>
          <p:cNvSpPr/>
          <p:nvPr/>
        </p:nvSpPr>
        <p:spPr>
          <a:xfrm>
            <a:off x="3570916" y="685667"/>
            <a:ext cx="1471189" cy="1372218"/>
          </a:xfrm>
          <a:custGeom>
            <a:rect b="b" l="l" r="r" t="t"/>
            <a:pathLst>
              <a:path extrusionOk="0" h="1372218" w="1471189">
                <a:moveTo>
                  <a:pt x="0" y="0"/>
                </a:moveTo>
                <a:lnTo>
                  <a:pt x="1471189" y="0"/>
                </a:lnTo>
                <a:lnTo>
                  <a:pt x="1471189" y="1372218"/>
                </a:lnTo>
                <a:lnTo>
                  <a:pt x="0" y="1372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21"/>
          <p:cNvSpPr/>
          <p:nvPr/>
        </p:nvSpPr>
        <p:spPr>
          <a:xfrm>
            <a:off x="5140152" y="685667"/>
            <a:ext cx="1471189" cy="1372218"/>
          </a:xfrm>
          <a:custGeom>
            <a:rect b="b" l="l" r="r" t="t"/>
            <a:pathLst>
              <a:path extrusionOk="0" h="1372218" w="1471189">
                <a:moveTo>
                  <a:pt x="0" y="0"/>
                </a:moveTo>
                <a:lnTo>
                  <a:pt x="1471189" y="0"/>
                </a:lnTo>
                <a:lnTo>
                  <a:pt x="1471189" y="1372218"/>
                </a:lnTo>
                <a:lnTo>
                  <a:pt x="0" y="1372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21"/>
          <p:cNvSpPr/>
          <p:nvPr/>
        </p:nvSpPr>
        <p:spPr>
          <a:xfrm>
            <a:off x="6706591" y="685667"/>
            <a:ext cx="1471189" cy="1372218"/>
          </a:xfrm>
          <a:custGeom>
            <a:rect b="b" l="l" r="r" t="t"/>
            <a:pathLst>
              <a:path extrusionOk="0" h="1372218" w="1471189">
                <a:moveTo>
                  <a:pt x="0" y="0"/>
                </a:moveTo>
                <a:lnTo>
                  <a:pt x="1471190" y="0"/>
                </a:lnTo>
                <a:lnTo>
                  <a:pt x="1471190" y="1372218"/>
                </a:lnTo>
                <a:lnTo>
                  <a:pt x="0" y="1372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21"/>
          <p:cNvSpPr/>
          <p:nvPr/>
        </p:nvSpPr>
        <p:spPr>
          <a:xfrm rot="-1488544">
            <a:off x="15167016" y="852223"/>
            <a:ext cx="1222573" cy="1949030"/>
          </a:xfrm>
          <a:custGeom>
            <a:rect b="b" l="l" r="r" t="t"/>
            <a:pathLst>
              <a:path extrusionOk="0" h="1949030" w="1222573">
                <a:moveTo>
                  <a:pt x="0" y="0"/>
                </a:moveTo>
                <a:lnTo>
                  <a:pt x="1222573" y="0"/>
                </a:lnTo>
                <a:lnTo>
                  <a:pt x="1222573" y="1949030"/>
                </a:lnTo>
                <a:lnTo>
                  <a:pt x="0" y="1949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21"/>
          <p:cNvSpPr/>
          <p:nvPr/>
        </p:nvSpPr>
        <p:spPr>
          <a:xfrm rot="694954">
            <a:off x="389579" y="8234954"/>
            <a:ext cx="2149960" cy="1522635"/>
          </a:xfrm>
          <a:custGeom>
            <a:rect b="b" l="l" r="r" t="t"/>
            <a:pathLst>
              <a:path extrusionOk="0" h="1522635" w="2149960">
                <a:moveTo>
                  <a:pt x="0" y="0"/>
                </a:moveTo>
                <a:lnTo>
                  <a:pt x="2149960" y="0"/>
                </a:lnTo>
                <a:lnTo>
                  <a:pt x="2149960" y="1522635"/>
                </a:lnTo>
                <a:lnTo>
                  <a:pt x="0" y="1522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CC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2"/>
          <p:cNvGrpSpPr/>
          <p:nvPr/>
        </p:nvGrpSpPr>
        <p:grpSpPr>
          <a:xfrm>
            <a:off x="4768537" y="1301719"/>
            <a:ext cx="8750926" cy="2057883"/>
            <a:chOff x="0" y="-278479"/>
            <a:chExt cx="11667902" cy="2743844"/>
          </a:xfrm>
        </p:grpSpPr>
        <p:grpSp>
          <p:nvGrpSpPr>
            <p:cNvPr id="239" name="Google Shape;239;p22"/>
            <p:cNvGrpSpPr/>
            <p:nvPr/>
          </p:nvGrpSpPr>
          <p:grpSpPr>
            <a:xfrm>
              <a:off x="97801" y="35141"/>
              <a:ext cx="11570101" cy="2430224"/>
              <a:chOff x="0" y="-47625"/>
              <a:chExt cx="1978699" cy="415613"/>
            </a:xfrm>
          </p:grpSpPr>
          <p:sp>
            <p:nvSpPr>
              <p:cNvPr id="240" name="Google Shape;240;p22"/>
              <p:cNvSpPr/>
              <p:nvPr/>
            </p:nvSpPr>
            <p:spPr>
              <a:xfrm>
                <a:off x="0" y="0"/>
                <a:ext cx="1978699" cy="367988"/>
              </a:xfrm>
              <a:custGeom>
                <a:rect b="b" l="l" r="r" t="t"/>
                <a:pathLst>
                  <a:path extrusionOk="0" h="367988" w="1978699">
                    <a:moveTo>
                      <a:pt x="48654" y="0"/>
                    </a:moveTo>
                    <a:lnTo>
                      <a:pt x="1930045" y="0"/>
                    </a:lnTo>
                    <a:cubicBezTo>
                      <a:pt x="1956916" y="0"/>
                      <a:pt x="1978699" y="21783"/>
                      <a:pt x="1978699" y="48654"/>
                    </a:cubicBezTo>
                    <a:lnTo>
                      <a:pt x="1978699" y="319334"/>
                    </a:lnTo>
                    <a:cubicBezTo>
                      <a:pt x="1978699" y="346205"/>
                      <a:pt x="1956916" y="367988"/>
                      <a:pt x="1930045" y="367988"/>
                    </a:cubicBezTo>
                    <a:lnTo>
                      <a:pt x="48654" y="367988"/>
                    </a:lnTo>
                    <a:cubicBezTo>
                      <a:pt x="21783" y="367988"/>
                      <a:pt x="0" y="346205"/>
                      <a:pt x="0" y="319334"/>
                    </a:cubicBezTo>
                    <a:lnTo>
                      <a:pt x="0" y="48654"/>
                    </a:lnTo>
                    <a:cubicBezTo>
                      <a:pt x="0" y="21783"/>
                      <a:pt x="21783" y="0"/>
                      <a:pt x="486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2"/>
              <p:cNvSpPr txBox="1"/>
              <p:nvPr/>
            </p:nvSpPr>
            <p:spPr>
              <a:xfrm>
                <a:off x="0" y="-47625"/>
                <a:ext cx="1978699" cy="415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22"/>
            <p:cNvGrpSpPr/>
            <p:nvPr/>
          </p:nvGrpSpPr>
          <p:grpSpPr>
            <a:xfrm>
              <a:off x="0" y="-278479"/>
              <a:ext cx="11208790" cy="2430224"/>
              <a:chOff x="0" y="-47625"/>
              <a:chExt cx="1916908" cy="415613"/>
            </a:xfrm>
          </p:grpSpPr>
          <p:sp>
            <p:nvSpPr>
              <p:cNvPr id="243" name="Google Shape;243;p22"/>
              <p:cNvSpPr/>
              <p:nvPr/>
            </p:nvSpPr>
            <p:spPr>
              <a:xfrm>
                <a:off x="0" y="0"/>
                <a:ext cx="1916908" cy="367988"/>
              </a:xfrm>
              <a:custGeom>
                <a:rect b="b" l="l" r="r" t="t"/>
                <a:pathLst>
                  <a:path extrusionOk="0" h="367988" w="1916908">
                    <a:moveTo>
                      <a:pt x="50222" y="0"/>
                    </a:moveTo>
                    <a:lnTo>
                      <a:pt x="1866686" y="0"/>
                    </a:lnTo>
                    <a:cubicBezTo>
                      <a:pt x="1880006" y="0"/>
                      <a:pt x="1892780" y="5291"/>
                      <a:pt x="1902198" y="14710"/>
                    </a:cubicBezTo>
                    <a:cubicBezTo>
                      <a:pt x="1911617" y="24128"/>
                      <a:pt x="1916908" y="36902"/>
                      <a:pt x="1916908" y="50222"/>
                    </a:cubicBezTo>
                    <a:lnTo>
                      <a:pt x="1916908" y="317766"/>
                    </a:lnTo>
                    <a:cubicBezTo>
                      <a:pt x="1916908" y="331085"/>
                      <a:pt x="1911617" y="343860"/>
                      <a:pt x="1902198" y="353278"/>
                    </a:cubicBezTo>
                    <a:cubicBezTo>
                      <a:pt x="1892780" y="362696"/>
                      <a:pt x="1880006" y="367988"/>
                      <a:pt x="1866686" y="367988"/>
                    </a:cubicBezTo>
                    <a:lnTo>
                      <a:pt x="50222" y="367988"/>
                    </a:lnTo>
                    <a:cubicBezTo>
                      <a:pt x="36902" y="367988"/>
                      <a:pt x="24128" y="362696"/>
                      <a:pt x="14710" y="353278"/>
                    </a:cubicBezTo>
                    <a:cubicBezTo>
                      <a:pt x="5291" y="343860"/>
                      <a:pt x="0" y="331085"/>
                      <a:pt x="0" y="317766"/>
                    </a:cubicBezTo>
                    <a:lnTo>
                      <a:pt x="0" y="50222"/>
                    </a:lnTo>
                    <a:cubicBezTo>
                      <a:pt x="0" y="36902"/>
                      <a:pt x="5291" y="24128"/>
                      <a:pt x="14710" y="14710"/>
                    </a:cubicBezTo>
                    <a:cubicBezTo>
                      <a:pt x="24128" y="5291"/>
                      <a:pt x="36902" y="0"/>
                      <a:pt x="50222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rnd" cmpd="sng" w="142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22"/>
              <p:cNvSpPr txBox="1"/>
              <p:nvPr/>
            </p:nvSpPr>
            <p:spPr>
              <a:xfrm>
                <a:off x="0" y="-47625"/>
                <a:ext cx="1916908" cy="415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5" name="Google Shape;245;p22"/>
          <p:cNvSpPr txBox="1"/>
          <p:nvPr/>
        </p:nvSpPr>
        <p:spPr>
          <a:xfrm>
            <a:off x="5002595" y="1786940"/>
            <a:ext cx="8059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Bungee"/>
                <a:ea typeface="Bungee"/>
                <a:cs typeface="Bungee"/>
                <a:sym typeface="Bungee"/>
              </a:rPr>
              <a:t>Who We Are</a:t>
            </a:r>
            <a:endParaRPr/>
          </a:p>
        </p:txBody>
      </p:sp>
      <p:grpSp>
        <p:nvGrpSpPr>
          <p:cNvPr id="246" name="Google Shape;246;p22"/>
          <p:cNvGrpSpPr/>
          <p:nvPr/>
        </p:nvGrpSpPr>
        <p:grpSpPr>
          <a:xfrm>
            <a:off x="598392" y="7775279"/>
            <a:ext cx="3830868" cy="1483021"/>
            <a:chOff x="0" y="-47625"/>
            <a:chExt cx="2276313" cy="881215"/>
          </a:xfrm>
        </p:grpSpPr>
        <p:sp>
          <p:nvSpPr>
            <p:cNvPr id="247" name="Google Shape;247;p22"/>
            <p:cNvSpPr/>
            <p:nvPr/>
          </p:nvSpPr>
          <p:spPr>
            <a:xfrm>
              <a:off x="0" y="0"/>
              <a:ext cx="2276313" cy="833590"/>
            </a:xfrm>
            <a:custGeom>
              <a:rect b="b" l="l" r="r" t="t"/>
              <a:pathLst>
                <a:path extrusionOk="0" h="833590" w="2276313">
                  <a:moveTo>
                    <a:pt x="103067" y="0"/>
                  </a:moveTo>
                  <a:lnTo>
                    <a:pt x="2173245" y="0"/>
                  </a:lnTo>
                  <a:cubicBezTo>
                    <a:pt x="2230168" y="0"/>
                    <a:pt x="2276313" y="46145"/>
                    <a:pt x="2276313" y="103067"/>
                  </a:cubicBezTo>
                  <a:lnTo>
                    <a:pt x="2276313" y="730523"/>
                  </a:lnTo>
                  <a:cubicBezTo>
                    <a:pt x="2276313" y="787445"/>
                    <a:pt x="2230168" y="833590"/>
                    <a:pt x="2173245" y="833590"/>
                  </a:cubicBezTo>
                  <a:lnTo>
                    <a:pt x="103067" y="833590"/>
                  </a:lnTo>
                  <a:cubicBezTo>
                    <a:pt x="46145" y="833590"/>
                    <a:pt x="0" y="787445"/>
                    <a:pt x="0" y="730523"/>
                  </a:cubicBezTo>
                  <a:lnTo>
                    <a:pt x="0" y="103067"/>
                  </a:lnTo>
                  <a:cubicBezTo>
                    <a:pt x="0" y="46145"/>
                    <a:pt x="46145" y="0"/>
                    <a:pt x="10306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2"/>
            <p:cNvSpPr txBox="1"/>
            <p:nvPr/>
          </p:nvSpPr>
          <p:spPr>
            <a:xfrm>
              <a:off x="0" y="-47625"/>
              <a:ext cx="2276313" cy="881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22"/>
          <p:cNvSpPr txBox="1"/>
          <p:nvPr/>
        </p:nvSpPr>
        <p:spPr>
          <a:xfrm>
            <a:off x="931351" y="8028089"/>
            <a:ext cx="316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Kyle LaChance</a:t>
            </a:r>
            <a:endParaRPr/>
          </a:p>
        </p:txBody>
      </p:sp>
      <p:sp>
        <p:nvSpPr>
          <p:cNvPr id="250" name="Google Shape;250;p22"/>
          <p:cNvSpPr txBox="1"/>
          <p:nvPr/>
        </p:nvSpPr>
        <p:spPr>
          <a:xfrm>
            <a:off x="931351" y="8397407"/>
            <a:ext cx="3165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House Accounts and Accounts Payable</a:t>
            </a:r>
            <a:endParaRPr/>
          </a:p>
        </p:txBody>
      </p:sp>
      <p:grpSp>
        <p:nvGrpSpPr>
          <p:cNvPr id="251" name="Google Shape;251;p22"/>
          <p:cNvGrpSpPr/>
          <p:nvPr/>
        </p:nvGrpSpPr>
        <p:grpSpPr>
          <a:xfrm>
            <a:off x="13898176" y="7775280"/>
            <a:ext cx="3830807" cy="1482997"/>
            <a:chOff x="0" y="-47625"/>
            <a:chExt cx="2276313" cy="881215"/>
          </a:xfrm>
        </p:grpSpPr>
        <p:sp>
          <p:nvSpPr>
            <p:cNvPr id="252" name="Google Shape;252;p22"/>
            <p:cNvSpPr/>
            <p:nvPr/>
          </p:nvSpPr>
          <p:spPr>
            <a:xfrm>
              <a:off x="0" y="0"/>
              <a:ext cx="2276313" cy="833590"/>
            </a:xfrm>
            <a:custGeom>
              <a:rect b="b" l="l" r="r" t="t"/>
              <a:pathLst>
                <a:path extrusionOk="0" h="833590" w="2276313">
                  <a:moveTo>
                    <a:pt x="103067" y="0"/>
                  </a:moveTo>
                  <a:lnTo>
                    <a:pt x="2173245" y="0"/>
                  </a:lnTo>
                  <a:cubicBezTo>
                    <a:pt x="2230168" y="0"/>
                    <a:pt x="2276313" y="46145"/>
                    <a:pt x="2276313" y="103067"/>
                  </a:cubicBezTo>
                  <a:lnTo>
                    <a:pt x="2276313" y="730523"/>
                  </a:lnTo>
                  <a:cubicBezTo>
                    <a:pt x="2276313" y="787445"/>
                    <a:pt x="2230168" y="833590"/>
                    <a:pt x="2173245" y="833590"/>
                  </a:cubicBezTo>
                  <a:lnTo>
                    <a:pt x="103067" y="833590"/>
                  </a:lnTo>
                  <a:cubicBezTo>
                    <a:pt x="46145" y="833590"/>
                    <a:pt x="0" y="787445"/>
                    <a:pt x="0" y="730523"/>
                  </a:cubicBezTo>
                  <a:lnTo>
                    <a:pt x="0" y="103067"/>
                  </a:lnTo>
                  <a:cubicBezTo>
                    <a:pt x="0" y="46145"/>
                    <a:pt x="46145" y="0"/>
                    <a:pt x="10306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2"/>
            <p:cNvSpPr txBox="1"/>
            <p:nvPr/>
          </p:nvSpPr>
          <p:spPr>
            <a:xfrm>
              <a:off x="0" y="-47625"/>
              <a:ext cx="2276313" cy="881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22"/>
          <p:cNvSpPr txBox="1"/>
          <p:nvPr/>
        </p:nvSpPr>
        <p:spPr>
          <a:xfrm>
            <a:off x="14231136" y="8028089"/>
            <a:ext cx="316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Elliot Baker</a:t>
            </a:r>
            <a:endParaRPr/>
          </a:p>
        </p:txBody>
      </p:sp>
      <p:sp>
        <p:nvSpPr>
          <p:cNvPr id="255" name="Google Shape;255;p22"/>
          <p:cNvSpPr txBox="1"/>
          <p:nvPr/>
        </p:nvSpPr>
        <p:spPr>
          <a:xfrm>
            <a:off x="14200536" y="8397407"/>
            <a:ext cx="3165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Finance Liaison and Central Accounting</a:t>
            </a:r>
            <a:endParaRPr/>
          </a:p>
        </p:txBody>
      </p:sp>
      <p:sp>
        <p:nvSpPr>
          <p:cNvPr id="256" name="Google Shape;256;p22"/>
          <p:cNvSpPr/>
          <p:nvPr/>
        </p:nvSpPr>
        <p:spPr>
          <a:xfrm flipH="1" rot="6828210">
            <a:off x="-1182750" y="-1121741"/>
            <a:ext cx="5781615" cy="4972189"/>
          </a:xfrm>
          <a:custGeom>
            <a:rect b="b" l="l" r="r" t="t"/>
            <a:pathLst>
              <a:path extrusionOk="0" h="4972189" w="5781615">
                <a:moveTo>
                  <a:pt x="5781615" y="0"/>
                </a:moveTo>
                <a:lnTo>
                  <a:pt x="0" y="0"/>
                </a:lnTo>
                <a:lnTo>
                  <a:pt x="0" y="4972188"/>
                </a:lnTo>
                <a:lnTo>
                  <a:pt x="5781615" y="4972188"/>
                </a:lnTo>
                <a:lnTo>
                  <a:pt x="578161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22"/>
          <p:cNvSpPr/>
          <p:nvPr/>
        </p:nvSpPr>
        <p:spPr>
          <a:xfrm rot="-6684563">
            <a:off x="13998429" y="-1171206"/>
            <a:ext cx="5781615" cy="4972189"/>
          </a:xfrm>
          <a:custGeom>
            <a:rect b="b" l="l" r="r" t="t"/>
            <a:pathLst>
              <a:path extrusionOk="0" h="4972189" w="5781615">
                <a:moveTo>
                  <a:pt x="0" y="0"/>
                </a:moveTo>
                <a:lnTo>
                  <a:pt x="5781615" y="0"/>
                </a:lnTo>
                <a:lnTo>
                  <a:pt x="5781615" y="4972189"/>
                </a:lnTo>
                <a:lnTo>
                  <a:pt x="0" y="49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22"/>
          <p:cNvSpPr/>
          <p:nvPr/>
        </p:nvSpPr>
        <p:spPr>
          <a:xfrm rot="-760463">
            <a:off x="983231" y="365178"/>
            <a:ext cx="2036417" cy="1899421"/>
          </a:xfrm>
          <a:custGeom>
            <a:rect b="b" l="l" r="r" t="t"/>
            <a:pathLst>
              <a:path extrusionOk="0" h="1899421" w="2036417">
                <a:moveTo>
                  <a:pt x="0" y="0"/>
                </a:moveTo>
                <a:lnTo>
                  <a:pt x="2036417" y="0"/>
                </a:lnTo>
                <a:lnTo>
                  <a:pt x="2036417" y="1899421"/>
                </a:lnTo>
                <a:lnTo>
                  <a:pt x="0" y="1899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22"/>
          <p:cNvSpPr/>
          <p:nvPr/>
        </p:nvSpPr>
        <p:spPr>
          <a:xfrm rot="719495">
            <a:off x="14644642" y="1872172"/>
            <a:ext cx="2337899" cy="1655736"/>
          </a:xfrm>
          <a:custGeom>
            <a:rect b="b" l="l" r="r" t="t"/>
            <a:pathLst>
              <a:path extrusionOk="0" h="1655736" w="2337899">
                <a:moveTo>
                  <a:pt x="0" y="0"/>
                </a:moveTo>
                <a:lnTo>
                  <a:pt x="2337900" y="0"/>
                </a:lnTo>
                <a:lnTo>
                  <a:pt x="2337900" y="1655736"/>
                </a:lnTo>
                <a:lnTo>
                  <a:pt x="0" y="1655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22"/>
          <p:cNvSpPr/>
          <p:nvPr/>
        </p:nvSpPr>
        <p:spPr>
          <a:xfrm>
            <a:off x="992525" y="4574450"/>
            <a:ext cx="3042600" cy="2837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22"/>
          <p:cNvPicPr preferRelativeResize="0"/>
          <p:nvPr/>
        </p:nvPicPr>
        <p:blipFill rotWithShape="1">
          <a:blip r:embed="rId6">
            <a:alphaModFix/>
          </a:blip>
          <a:srcRect b="1939" l="3643" r="3159" t="4838"/>
          <a:stretch/>
        </p:blipFill>
        <p:spPr>
          <a:xfrm>
            <a:off x="931350" y="4579074"/>
            <a:ext cx="2867400" cy="283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2" name="Google Shape;262;p22"/>
          <p:cNvSpPr/>
          <p:nvPr/>
        </p:nvSpPr>
        <p:spPr>
          <a:xfrm>
            <a:off x="14322913" y="4576763"/>
            <a:ext cx="3042600" cy="2837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2"/>
          <p:cNvPicPr preferRelativeResize="0"/>
          <p:nvPr/>
        </p:nvPicPr>
        <p:blipFill rotWithShape="1">
          <a:blip r:embed="rId7">
            <a:alphaModFix/>
          </a:blip>
          <a:srcRect b="0" l="9186" r="-2166" t="7019"/>
          <a:stretch/>
        </p:blipFill>
        <p:spPr>
          <a:xfrm>
            <a:off x="14231125" y="4529738"/>
            <a:ext cx="2867400" cy="2897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3FC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23"/>
          <p:cNvGrpSpPr/>
          <p:nvPr/>
        </p:nvGrpSpPr>
        <p:grpSpPr>
          <a:xfrm>
            <a:off x="2051021" y="1103927"/>
            <a:ext cx="6803945" cy="7179780"/>
            <a:chOff x="0" y="-47625"/>
            <a:chExt cx="2046360" cy="2159396"/>
          </a:xfrm>
        </p:grpSpPr>
        <p:sp>
          <p:nvSpPr>
            <p:cNvPr id="269" name="Google Shape;269;p23"/>
            <p:cNvSpPr/>
            <p:nvPr/>
          </p:nvSpPr>
          <p:spPr>
            <a:xfrm>
              <a:off x="0" y="0"/>
              <a:ext cx="2046360" cy="2111771"/>
            </a:xfrm>
            <a:custGeom>
              <a:rect b="b" l="l" r="r" t="t"/>
              <a:pathLst>
                <a:path extrusionOk="0" h="2111771" w="2046360">
                  <a:moveTo>
                    <a:pt x="0" y="0"/>
                  </a:moveTo>
                  <a:lnTo>
                    <a:pt x="2046360" y="0"/>
                  </a:lnTo>
                  <a:lnTo>
                    <a:pt x="2046360" y="2111771"/>
                  </a:lnTo>
                  <a:lnTo>
                    <a:pt x="0" y="21117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70" name="Google Shape;270;p23"/>
            <p:cNvSpPr txBox="1"/>
            <p:nvPr/>
          </p:nvSpPr>
          <p:spPr>
            <a:xfrm>
              <a:off x="0" y="-47625"/>
              <a:ext cx="2046360" cy="2159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23"/>
          <p:cNvSpPr/>
          <p:nvPr/>
        </p:nvSpPr>
        <p:spPr>
          <a:xfrm rot="-2442523">
            <a:off x="7212628" y="3228687"/>
            <a:ext cx="8219740" cy="7068976"/>
          </a:xfrm>
          <a:custGeom>
            <a:rect b="b" l="l" r="r" t="t"/>
            <a:pathLst>
              <a:path extrusionOk="0" h="7068976" w="8219740">
                <a:moveTo>
                  <a:pt x="0" y="0"/>
                </a:moveTo>
                <a:lnTo>
                  <a:pt x="8219740" y="0"/>
                </a:lnTo>
                <a:lnTo>
                  <a:pt x="8219740" y="7068976"/>
                </a:lnTo>
                <a:lnTo>
                  <a:pt x="0" y="7068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72" name="Google Shape;272;p23"/>
          <p:cNvPicPr preferRelativeResize="0"/>
          <p:nvPr/>
        </p:nvPicPr>
        <p:blipFill rotWithShape="1">
          <a:blip r:embed="rId4">
            <a:alphaModFix/>
          </a:blip>
          <a:srcRect b="13150" l="0" r="0" t="13149"/>
          <a:stretch/>
        </p:blipFill>
        <p:spPr>
          <a:xfrm>
            <a:off x="1584155" y="838412"/>
            <a:ext cx="6803945" cy="7021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23"/>
          <p:cNvGrpSpPr/>
          <p:nvPr/>
        </p:nvGrpSpPr>
        <p:grpSpPr>
          <a:xfrm>
            <a:off x="1127612" y="7333761"/>
            <a:ext cx="8183898" cy="1924538"/>
            <a:chOff x="0" y="-260434"/>
            <a:chExt cx="10911863" cy="2566051"/>
          </a:xfrm>
        </p:grpSpPr>
        <p:grpSp>
          <p:nvGrpSpPr>
            <p:cNvPr id="274" name="Google Shape;274;p23"/>
            <p:cNvGrpSpPr/>
            <p:nvPr/>
          </p:nvGrpSpPr>
          <p:grpSpPr>
            <a:xfrm>
              <a:off x="91463" y="32864"/>
              <a:ext cx="10820400" cy="2272753"/>
              <a:chOff x="0" y="-47625"/>
              <a:chExt cx="1978699" cy="415613"/>
            </a:xfrm>
          </p:grpSpPr>
          <p:sp>
            <p:nvSpPr>
              <p:cNvPr id="275" name="Google Shape;275;p23"/>
              <p:cNvSpPr/>
              <p:nvPr/>
            </p:nvSpPr>
            <p:spPr>
              <a:xfrm>
                <a:off x="0" y="0"/>
                <a:ext cx="1978699" cy="367988"/>
              </a:xfrm>
              <a:custGeom>
                <a:rect b="b" l="l" r="r" t="t"/>
                <a:pathLst>
                  <a:path extrusionOk="0" h="367988" w="1978699">
                    <a:moveTo>
                      <a:pt x="48654" y="0"/>
                    </a:moveTo>
                    <a:lnTo>
                      <a:pt x="1930045" y="0"/>
                    </a:lnTo>
                    <a:cubicBezTo>
                      <a:pt x="1956916" y="0"/>
                      <a:pt x="1978699" y="21783"/>
                      <a:pt x="1978699" y="48654"/>
                    </a:cubicBezTo>
                    <a:lnTo>
                      <a:pt x="1978699" y="319334"/>
                    </a:lnTo>
                    <a:cubicBezTo>
                      <a:pt x="1978699" y="346205"/>
                      <a:pt x="1956916" y="367988"/>
                      <a:pt x="1930045" y="367988"/>
                    </a:cubicBezTo>
                    <a:lnTo>
                      <a:pt x="48654" y="367988"/>
                    </a:lnTo>
                    <a:cubicBezTo>
                      <a:pt x="21783" y="367988"/>
                      <a:pt x="0" y="346205"/>
                      <a:pt x="0" y="319334"/>
                    </a:cubicBezTo>
                    <a:lnTo>
                      <a:pt x="0" y="48654"/>
                    </a:lnTo>
                    <a:cubicBezTo>
                      <a:pt x="0" y="21783"/>
                      <a:pt x="21783" y="0"/>
                      <a:pt x="486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3"/>
              <p:cNvSpPr txBox="1"/>
              <p:nvPr/>
            </p:nvSpPr>
            <p:spPr>
              <a:xfrm>
                <a:off x="0" y="-47625"/>
                <a:ext cx="1978699" cy="415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23"/>
            <p:cNvGrpSpPr/>
            <p:nvPr/>
          </p:nvGrpSpPr>
          <p:grpSpPr>
            <a:xfrm>
              <a:off x="0" y="-260434"/>
              <a:ext cx="10482501" cy="2272753"/>
              <a:chOff x="0" y="-47625"/>
              <a:chExt cx="1916908" cy="415613"/>
            </a:xfrm>
          </p:grpSpPr>
          <p:sp>
            <p:nvSpPr>
              <p:cNvPr id="278" name="Google Shape;278;p23"/>
              <p:cNvSpPr/>
              <p:nvPr/>
            </p:nvSpPr>
            <p:spPr>
              <a:xfrm>
                <a:off x="0" y="0"/>
                <a:ext cx="1916908" cy="367988"/>
              </a:xfrm>
              <a:custGeom>
                <a:rect b="b" l="l" r="r" t="t"/>
                <a:pathLst>
                  <a:path extrusionOk="0" h="367988" w="1916908">
                    <a:moveTo>
                      <a:pt x="50222" y="0"/>
                    </a:moveTo>
                    <a:lnTo>
                      <a:pt x="1866686" y="0"/>
                    </a:lnTo>
                    <a:cubicBezTo>
                      <a:pt x="1880006" y="0"/>
                      <a:pt x="1892780" y="5291"/>
                      <a:pt x="1902198" y="14710"/>
                    </a:cubicBezTo>
                    <a:cubicBezTo>
                      <a:pt x="1911617" y="24128"/>
                      <a:pt x="1916908" y="36902"/>
                      <a:pt x="1916908" y="50222"/>
                    </a:cubicBezTo>
                    <a:lnTo>
                      <a:pt x="1916908" y="317766"/>
                    </a:lnTo>
                    <a:cubicBezTo>
                      <a:pt x="1916908" y="331085"/>
                      <a:pt x="1911617" y="343860"/>
                      <a:pt x="1902198" y="353278"/>
                    </a:cubicBezTo>
                    <a:cubicBezTo>
                      <a:pt x="1892780" y="362696"/>
                      <a:pt x="1880006" y="367988"/>
                      <a:pt x="1866686" y="367988"/>
                    </a:cubicBezTo>
                    <a:lnTo>
                      <a:pt x="50222" y="367988"/>
                    </a:lnTo>
                    <a:cubicBezTo>
                      <a:pt x="36902" y="367988"/>
                      <a:pt x="24128" y="362696"/>
                      <a:pt x="14710" y="353278"/>
                    </a:cubicBezTo>
                    <a:cubicBezTo>
                      <a:pt x="5291" y="343860"/>
                      <a:pt x="0" y="331085"/>
                      <a:pt x="0" y="317766"/>
                    </a:cubicBezTo>
                    <a:lnTo>
                      <a:pt x="0" y="50222"/>
                    </a:lnTo>
                    <a:cubicBezTo>
                      <a:pt x="0" y="36902"/>
                      <a:pt x="5291" y="24128"/>
                      <a:pt x="14710" y="14710"/>
                    </a:cubicBezTo>
                    <a:cubicBezTo>
                      <a:pt x="24128" y="5291"/>
                      <a:pt x="36902" y="0"/>
                      <a:pt x="50222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rnd" cmpd="sng" w="142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23"/>
              <p:cNvSpPr txBox="1"/>
              <p:nvPr/>
            </p:nvSpPr>
            <p:spPr>
              <a:xfrm>
                <a:off x="0" y="-47625"/>
                <a:ext cx="1916908" cy="415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850" lIns="54850" spcFirstLastPara="1" rIns="54850" wrap="square" tIns="548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0" name="Google Shape;280;p23"/>
          <p:cNvSpPr txBox="1"/>
          <p:nvPr/>
        </p:nvSpPr>
        <p:spPr>
          <a:xfrm>
            <a:off x="1028700" y="7821744"/>
            <a:ext cx="80598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Bungee"/>
                <a:ea typeface="Bungee"/>
                <a:cs typeface="Bungee"/>
                <a:sym typeface="Bungee"/>
              </a:rPr>
              <a:t>Inter-Cooperative Council of ann Arbor</a:t>
            </a:r>
            <a:endParaRPr sz="100"/>
          </a:p>
        </p:txBody>
      </p:sp>
      <p:grpSp>
        <p:nvGrpSpPr>
          <p:cNvPr id="281" name="Google Shape;281;p23"/>
          <p:cNvGrpSpPr/>
          <p:nvPr/>
        </p:nvGrpSpPr>
        <p:grpSpPr>
          <a:xfrm>
            <a:off x="10169997" y="1168492"/>
            <a:ext cx="10998378" cy="3180636"/>
            <a:chOff x="0" y="-47625"/>
            <a:chExt cx="5585202" cy="1615192"/>
          </a:xfrm>
        </p:grpSpPr>
        <p:sp>
          <p:nvSpPr>
            <p:cNvPr id="282" name="Google Shape;282;p23"/>
            <p:cNvSpPr/>
            <p:nvPr/>
          </p:nvSpPr>
          <p:spPr>
            <a:xfrm>
              <a:off x="0" y="0"/>
              <a:ext cx="5585202" cy="1567567"/>
            </a:xfrm>
            <a:custGeom>
              <a:rect b="b" l="l" r="r" t="t"/>
              <a:pathLst>
                <a:path extrusionOk="0" h="1567567" w="5585202">
                  <a:moveTo>
                    <a:pt x="35900" y="0"/>
                  </a:moveTo>
                  <a:lnTo>
                    <a:pt x="5549302" y="0"/>
                  </a:lnTo>
                  <a:cubicBezTo>
                    <a:pt x="5569129" y="0"/>
                    <a:pt x="5585202" y="16073"/>
                    <a:pt x="5585202" y="35900"/>
                  </a:cubicBezTo>
                  <a:lnTo>
                    <a:pt x="5585202" y="1531668"/>
                  </a:lnTo>
                  <a:cubicBezTo>
                    <a:pt x="5585202" y="1541189"/>
                    <a:pt x="5581420" y="1550320"/>
                    <a:pt x="5574687" y="1557053"/>
                  </a:cubicBezTo>
                  <a:cubicBezTo>
                    <a:pt x="5567955" y="1563785"/>
                    <a:pt x="5558823" y="1567567"/>
                    <a:pt x="5549302" y="1567567"/>
                  </a:cubicBezTo>
                  <a:lnTo>
                    <a:pt x="35900" y="1567567"/>
                  </a:lnTo>
                  <a:cubicBezTo>
                    <a:pt x="26378" y="1567567"/>
                    <a:pt x="17247" y="1563785"/>
                    <a:pt x="10515" y="1557053"/>
                  </a:cubicBezTo>
                  <a:cubicBezTo>
                    <a:pt x="3782" y="1550320"/>
                    <a:pt x="0" y="1541189"/>
                    <a:pt x="0" y="1531668"/>
                  </a:cubicBezTo>
                  <a:lnTo>
                    <a:pt x="0" y="35900"/>
                  </a:lnTo>
                  <a:cubicBezTo>
                    <a:pt x="0" y="26378"/>
                    <a:pt x="3782" y="17247"/>
                    <a:pt x="10515" y="10515"/>
                  </a:cubicBezTo>
                  <a:cubicBezTo>
                    <a:pt x="17247" y="3782"/>
                    <a:pt x="26378" y="0"/>
                    <a:pt x="359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3"/>
            <p:cNvSpPr txBox="1"/>
            <p:nvPr/>
          </p:nvSpPr>
          <p:spPr>
            <a:xfrm>
              <a:off x="0" y="-47625"/>
              <a:ext cx="5585202" cy="1615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23"/>
          <p:cNvSpPr txBox="1"/>
          <p:nvPr/>
        </p:nvSpPr>
        <p:spPr>
          <a:xfrm>
            <a:off x="11322498" y="2920001"/>
            <a:ext cx="3781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3"/>
          <p:cNvSpPr txBox="1"/>
          <p:nvPr/>
        </p:nvSpPr>
        <p:spPr>
          <a:xfrm>
            <a:off x="11322498" y="1948451"/>
            <a:ext cx="498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Who </a:t>
            </a:r>
            <a:r>
              <a:rPr b="1" lang="en-US" sz="4800">
                <a:latin typeface="Roboto"/>
                <a:ea typeface="Roboto"/>
                <a:cs typeface="Roboto"/>
                <a:sym typeface="Roboto"/>
              </a:rPr>
              <a:t>are we</a:t>
            </a:r>
            <a:r>
              <a:rPr b="1" i="0" lang="en-US" sz="4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/>
          </a:p>
        </p:txBody>
      </p:sp>
      <p:grpSp>
        <p:nvGrpSpPr>
          <p:cNvPr id="286" name="Google Shape;286;p23"/>
          <p:cNvGrpSpPr/>
          <p:nvPr/>
        </p:nvGrpSpPr>
        <p:grpSpPr>
          <a:xfrm>
            <a:off x="10169997" y="5049717"/>
            <a:ext cx="10998378" cy="3180636"/>
            <a:chOff x="0" y="-47625"/>
            <a:chExt cx="5585202" cy="1615192"/>
          </a:xfrm>
        </p:grpSpPr>
        <p:sp>
          <p:nvSpPr>
            <p:cNvPr id="287" name="Google Shape;287;p23"/>
            <p:cNvSpPr/>
            <p:nvPr/>
          </p:nvSpPr>
          <p:spPr>
            <a:xfrm>
              <a:off x="0" y="0"/>
              <a:ext cx="5585202" cy="1567567"/>
            </a:xfrm>
            <a:custGeom>
              <a:rect b="b" l="l" r="r" t="t"/>
              <a:pathLst>
                <a:path extrusionOk="0" h="1567567" w="5585202">
                  <a:moveTo>
                    <a:pt x="35900" y="0"/>
                  </a:moveTo>
                  <a:lnTo>
                    <a:pt x="5549302" y="0"/>
                  </a:lnTo>
                  <a:cubicBezTo>
                    <a:pt x="5569129" y="0"/>
                    <a:pt x="5585202" y="16073"/>
                    <a:pt x="5585202" y="35900"/>
                  </a:cubicBezTo>
                  <a:lnTo>
                    <a:pt x="5585202" y="1531668"/>
                  </a:lnTo>
                  <a:cubicBezTo>
                    <a:pt x="5585202" y="1541189"/>
                    <a:pt x="5581420" y="1550320"/>
                    <a:pt x="5574687" y="1557053"/>
                  </a:cubicBezTo>
                  <a:cubicBezTo>
                    <a:pt x="5567955" y="1563785"/>
                    <a:pt x="5558823" y="1567567"/>
                    <a:pt x="5549302" y="1567567"/>
                  </a:cubicBezTo>
                  <a:lnTo>
                    <a:pt x="35900" y="1567567"/>
                  </a:lnTo>
                  <a:cubicBezTo>
                    <a:pt x="26378" y="1567567"/>
                    <a:pt x="17247" y="1563785"/>
                    <a:pt x="10515" y="1557053"/>
                  </a:cubicBezTo>
                  <a:cubicBezTo>
                    <a:pt x="3782" y="1550320"/>
                    <a:pt x="0" y="1541189"/>
                    <a:pt x="0" y="1531668"/>
                  </a:cubicBezTo>
                  <a:lnTo>
                    <a:pt x="0" y="35900"/>
                  </a:lnTo>
                  <a:cubicBezTo>
                    <a:pt x="0" y="26378"/>
                    <a:pt x="3782" y="17247"/>
                    <a:pt x="10515" y="10515"/>
                  </a:cubicBezTo>
                  <a:cubicBezTo>
                    <a:pt x="17247" y="3782"/>
                    <a:pt x="26378" y="0"/>
                    <a:pt x="359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3"/>
            <p:cNvSpPr txBox="1"/>
            <p:nvPr/>
          </p:nvSpPr>
          <p:spPr>
            <a:xfrm>
              <a:off x="0" y="-47625"/>
              <a:ext cx="5585202" cy="1615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325" lIns="26325" spcFirstLastPara="1" rIns="26325" wrap="square" tIns="26325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23"/>
          <p:cNvSpPr txBox="1"/>
          <p:nvPr/>
        </p:nvSpPr>
        <p:spPr>
          <a:xfrm>
            <a:off x="11322498" y="6801227"/>
            <a:ext cx="3781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3"/>
          <p:cNvSpPr txBox="1"/>
          <p:nvPr/>
        </p:nvSpPr>
        <p:spPr>
          <a:xfrm>
            <a:off x="11322498" y="5829677"/>
            <a:ext cx="498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</a:t>
            </a:r>
            <a:r>
              <a:rPr b="1" lang="en-US" sz="4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-US" sz="4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 we do? </a:t>
            </a:r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13400889" y="8707569"/>
            <a:ext cx="3406807" cy="2412753"/>
          </a:xfrm>
          <a:custGeom>
            <a:rect b="b" l="l" r="r" t="t"/>
            <a:pathLst>
              <a:path extrusionOk="0" h="2412753" w="3406807">
                <a:moveTo>
                  <a:pt x="0" y="0"/>
                </a:moveTo>
                <a:lnTo>
                  <a:pt x="3406807" y="0"/>
                </a:lnTo>
                <a:lnTo>
                  <a:pt x="3406807" y="2412753"/>
                </a:lnTo>
                <a:lnTo>
                  <a:pt x="0" y="2412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23"/>
          <p:cNvSpPr/>
          <p:nvPr/>
        </p:nvSpPr>
        <p:spPr>
          <a:xfrm flipH="1" rot="2477323">
            <a:off x="611489" y="2878436"/>
            <a:ext cx="1032245" cy="1645608"/>
          </a:xfrm>
          <a:custGeom>
            <a:rect b="b" l="l" r="r" t="t"/>
            <a:pathLst>
              <a:path extrusionOk="0" h="1645608" w="1032245">
                <a:moveTo>
                  <a:pt x="1032245" y="0"/>
                </a:moveTo>
                <a:lnTo>
                  <a:pt x="0" y="0"/>
                </a:lnTo>
                <a:lnTo>
                  <a:pt x="0" y="1645608"/>
                </a:lnTo>
                <a:lnTo>
                  <a:pt x="1032245" y="1645608"/>
                </a:lnTo>
                <a:lnTo>
                  <a:pt x="103224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23"/>
          <p:cNvSpPr/>
          <p:nvPr/>
        </p:nvSpPr>
        <p:spPr>
          <a:xfrm>
            <a:off x="16312263" y="636119"/>
            <a:ext cx="1645231" cy="1534552"/>
          </a:xfrm>
          <a:custGeom>
            <a:rect b="b" l="l" r="r" t="t"/>
            <a:pathLst>
              <a:path extrusionOk="0" h="1534552" w="1645231">
                <a:moveTo>
                  <a:pt x="0" y="0"/>
                </a:moveTo>
                <a:lnTo>
                  <a:pt x="1645231" y="0"/>
                </a:lnTo>
                <a:lnTo>
                  <a:pt x="1645231" y="1534552"/>
                </a:lnTo>
                <a:lnTo>
                  <a:pt x="0" y="1534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ACC"/>
            </a:gs>
            <a:gs pos="100000">
              <a:srgbClr val="CDFFFA"/>
            </a:gs>
          </a:gsLst>
          <a:lin ang="0" scaled="0"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/>
          <p:nvPr/>
        </p:nvSpPr>
        <p:spPr>
          <a:xfrm flipH="1" rot="4971288">
            <a:off x="-2536445" y="205850"/>
            <a:ext cx="7154078" cy="6152507"/>
          </a:xfrm>
          <a:custGeom>
            <a:rect b="b" l="l" r="r" t="t"/>
            <a:pathLst>
              <a:path extrusionOk="0" h="6152507" w="7154078">
                <a:moveTo>
                  <a:pt x="7154078" y="0"/>
                </a:moveTo>
                <a:lnTo>
                  <a:pt x="0" y="0"/>
                </a:lnTo>
                <a:lnTo>
                  <a:pt x="0" y="6152507"/>
                </a:lnTo>
                <a:lnTo>
                  <a:pt x="7154078" y="6152507"/>
                </a:lnTo>
                <a:lnTo>
                  <a:pt x="715407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24"/>
          <p:cNvSpPr/>
          <p:nvPr/>
        </p:nvSpPr>
        <p:spPr>
          <a:xfrm>
            <a:off x="1464559" y="2673257"/>
            <a:ext cx="8343726" cy="6098505"/>
          </a:xfrm>
          <a:custGeom>
            <a:rect b="b" l="l" r="r" t="t"/>
            <a:pathLst>
              <a:path extrusionOk="0" h="6098505" w="8343726">
                <a:moveTo>
                  <a:pt x="0" y="0"/>
                </a:moveTo>
                <a:lnTo>
                  <a:pt x="8343726" y="0"/>
                </a:lnTo>
                <a:lnTo>
                  <a:pt x="8343726" y="6098505"/>
                </a:lnTo>
                <a:lnTo>
                  <a:pt x="0" y="6098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0" name="Google Shape;300;p24"/>
          <p:cNvGrpSpPr/>
          <p:nvPr/>
        </p:nvGrpSpPr>
        <p:grpSpPr>
          <a:xfrm>
            <a:off x="1859254" y="6072672"/>
            <a:ext cx="7554375" cy="1165848"/>
            <a:chOff x="0" y="-133350"/>
            <a:chExt cx="10072500" cy="1554464"/>
          </a:xfrm>
        </p:grpSpPr>
        <p:sp>
          <p:nvSpPr>
            <p:cNvPr id="301" name="Google Shape;301;p24"/>
            <p:cNvSpPr txBox="1"/>
            <p:nvPr/>
          </p:nvSpPr>
          <p:spPr>
            <a:xfrm>
              <a:off x="0" y="37214"/>
              <a:ext cx="10072500" cy="13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43">
                  <a:latin typeface="Bungee"/>
                  <a:ea typeface="Bungee"/>
                  <a:cs typeface="Bungee"/>
                  <a:sym typeface="Bungee"/>
                </a:rPr>
                <a:t>Background</a:t>
              </a:r>
              <a:endParaRPr/>
            </a:p>
          </p:txBody>
        </p:sp>
        <p:sp>
          <p:nvSpPr>
            <p:cNvPr id="302" name="Google Shape;302;p24"/>
            <p:cNvSpPr txBox="1"/>
            <p:nvPr/>
          </p:nvSpPr>
          <p:spPr>
            <a:xfrm>
              <a:off x="0" y="-133350"/>
              <a:ext cx="10072500" cy="13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43">
                  <a:solidFill>
                    <a:srgbClr val="FF66C4"/>
                  </a:solidFill>
                  <a:latin typeface="Bungee"/>
                  <a:ea typeface="Bungee"/>
                  <a:cs typeface="Bungee"/>
                  <a:sym typeface="Bungee"/>
                </a:rPr>
                <a:t>Background</a:t>
              </a:r>
              <a:endParaRPr/>
            </a:p>
          </p:txBody>
        </p:sp>
      </p:grpSp>
      <p:grpSp>
        <p:nvGrpSpPr>
          <p:cNvPr id="303" name="Google Shape;303;p24"/>
          <p:cNvGrpSpPr/>
          <p:nvPr/>
        </p:nvGrpSpPr>
        <p:grpSpPr>
          <a:xfrm>
            <a:off x="13710228" y="80285"/>
            <a:ext cx="4539014" cy="4560892"/>
            <a:chOff x="0" y="0"/>
            <a:chExt cx="6052019" cy="6081188"/>
          </a:xfrm>
        </p:grpSpPr>
        <p:grpSp>
          <p:nvGrpSpPr>
            <p:cNvPr id="304" name="Google Shape;304;p24"/>
            <p:cNvGrpSpPr/>
            <p:nvPr/>
          </p:nvGrpSpPr>
          <p:grpSpPr>
            <a:xfrm>
              <a:off x="287878" y="317047"/>
              <a:ext cx="5764141" cy="5764141"/>
              <a:chOff x="0" y="0"/>
              <a:chExt cx="812800" cy="812800"/>
            </a:xfrm>
          </p:grpSpPr>
          <p:sp>
            <p:nvSpPr>
              <p:cNvPr id="305" name="Google Shape;305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24"/>
            <p:cNvGrpSpPr/>
            <p:nvPr/>
          </p:nvGrpSpPr>
          <p:grpSpPr>
            <a:xfrm>
              <a:off x="0" y="0"/>
              <a:ext cx="5764141" cy="5764141"/>
              <a:chOff x="0" y="0"/>
              <a:chExt cx="812800" cy="812800"/>
            </a:xfrm>
          </p:grpSpPr>
          <p:sp>
            <p:nvSpPr>
              <p:cNvPr id="308" name="Google Shape;308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475"/>
              </a:solidFill>
              <a:ln cap="sq" cmpd="sng" w="1333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0" name="Google Shape;310;p24"/>
          <p:cNvSpPr/>
          <p:nvPr/>
        </p:nvSpPr>
        <p:spPr>
          <a:xfrm>
            <a:off x="10769473" y="2057885"/>
            <a:ext cx="5629701" cy="4114800"/>
          </a:xfrm>
          <a:custGeom>
            <a:rect b="b" l="l" r="r" t="t"/>
            <a:pathLst>
              <a:path extrusionOk="0" h="4114800" w="5629701">
                <a:moveTo>
                  <a:pt x="0" y="0"/>
                </a:moveTo>
                <a:lnTo>
                  <a:pt x="5629702" y="0"/>
                </a:lnTo>
                <a:lnTo>
                  <a:pt x="56297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24"/>
          <p:cNvSpPr txBox="1"/>
          <p:nvPr/>
        </p:nvSpPr>
        <p:spPr>
          <a:xfrm>
            <a:off x="11045079" y="3908703"/>
            <a:ext cx="50784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Roboto"/>
                <a:ea typeface="Roboto"/>
                <a:cs typeface="Roboto"/>
                <a:sym typeface="Roboto"/>
              </a:rPr>
              <a:t>What led to the flattening of hierarchy</a:t>
            </a:r>
            <a:endParaRPr/>
          </a:p>
        </p:txBody>
      </p:sp>
      <p:sp>
        <p:nvSpPr>
          <p:cNvPr id="312" name="Google Shape;312;p24"/>
          <p:cNvSpPr/>
          <p:nvPr/>
        </p:nvSpPr>
        <p:spPr>
          <a:xfrm rot="-6377151">
            <a:off x="14299834" y="5676961"/>
            <a:ext cx="5482936" cy="4715325"/>
          </a:xfrm>
          <a:custGeom>
            <a:rect b="b" l="l" r="r" t="t"/>
            <a:pathLst>
              <a:path extrusionOk="0" h="4715325" w="5482936">
                <a:moveTo>
                  <a:pt x="0" y="0"/>
                </a:moveTo>
                <a:lnTo>
                  <a:pt x="5482936" y="0"/>
                </a:lnTo>
                <a:lnTo>
                  <a:pt x="5482936" y="4715325"/>
                </a:lnTo>
                <a:lnTo>
                  <a:pt x="0" y="471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24"/>
          <p:cNvSpPr/>
          <p:nvPr/>
        </p:nvSpPr>
        <p:spPr>
          <a:xfrm rot="1293733">
            <a:off x="11046388" y="6973977"/>
            <a:ext cx="2130643" cy="2467060"/>
          </a:xfrm>
          <a:custGeom>
            <a:rect b="b" l="l" r="r" t="t"/>
            <a:pathLst>
              <a:path extrusionOk="0" h="2467060" w="2130643">
                <a:moveTo>
                  <a:pt x="0" y="0"/>
                </a:moveTo>
                <a:lnTo>
                  <a:pt x="2130642" y="0"/>
                </a:lnTo>
                <a:lnTo>
                  <a:pt x="2130642" y="2467060"/>
                </a:lnTo>
                <a:lnTo>
                  <a:pt x="0" y="2467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24"/>
          <p:cNvSpPr/>
          <p:nvPr/>
        </p:nvSpPr>
        <p:spPr>
          <a:xfrm>
            <a:off x="3570916" y="685667"/>
            <a:ext cx="1471189" cy="1372218"/>
          </a:xfrm>
          <a:custGeom>
            <a:rect b="b" l="l" r="r" t="t"/>
            <a:pathLst>
              <a:path extrusionOk="0" h="1372218" w="1471189">
                <a:moveTo>
                  <a:pt x="0" y="0"/>
                </a:moveTo>
                <a:lnTo>
                  <a:pt x="1471189" y="0"/>
                </a:lnTo>
                <a:lnTo>
                  <a:pt x="1471189" y="1372218"/>
                </a:lnTo>
                <a:lnTo>
                  <a:pt x="0" y="1372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24"/>
          <p:cNvSpPr/>
          <p:nvPr/>
        </p:nvSpPr>
        <p:spPr>
          <a:xfrm>
            <a:off x="5140152" y="685667"/>
            <a:ext cx="1471189" cy="1372218"/>
          </a:xfrm>
          <a:custGeom>
            <a:rect b="b" l="l" r="r" t="t"/>
            <a:pathLst>
              <a:path extrusionOk="0" h="1372218" w="1471189">
                <a:moveTo>
                  <a:pt x="0" y="0"/>
                </a:moveTo>
                <a:lnTo>
                  <a:pt x="1471189" y="0"/>
                </a:lnTo>
                <a:lnTo>
                  <a:pt x="1471189" y="1372218"/>
                </a:lnTo>
                <a:lnTo>
                  <a:pt x="0" y="1372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24"/>
          <p:cNvSpPr/>
          <p:nvPr/>
        </p:nvSpPr>
        <p:spPr>
          <a:xfrm>
            <a:off x="6706591" y="685667"/>
            <a:ext cx="1471189" cy="1372218"/>
          </a:xfrm>
          <a:custGeom>
            <a:rect b="b" l="l" r="r" t="t"/>
            <a:pathLst>
              <a:path extrusionOk="0" h="1372218" w="1471189">
                <a:moveTo>
                  <a:pt x="0" y="0"/>
                </a:moveTo>
                <a:lnTo>
                  <a:pt x="1471190" y="0"/>
                </a:lnTo>
                <a:lnTo>
                  <a:pt x="1471190" y="1372218"/>
                </a:lnTo>
                <a:lnTo>
                  <a:pt x="0" y="1372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24"/>
          <p:cNvSpPr/>
          <p:nvPr/>
        </p:nvSpPr>
        <p:spPr>
          <a:xfrm rot="-1488544">
            <a:off x="15167016" y="852223"/>
            <a:ext cx="1222573" cy="1949030"/>
          </a:xfrm>
          <a:custGeom>
            <a:rect b="b" l="l" r="r" t="t"/>
            <a:pathLst>
              <a:path extrusionOk="0" h="1949030" w="1222573">
                <a:moveTo>
                  <a:pt x="0" y="0"/>
                </a:moveTo>
                <a:lnTo>
                  <a:pt x="1222573" y="0"/>
                </a:lnTo>
                <a:lnTo>
                  <a:pt x="1222573" y="1949030"/>
                </a:lnTo>
                <a:lnTo>
                  <a:pt x="0" y="1949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24"/>
          <p:cNvSpPr/>
          <p:nvPr/>
        </p:nvSpPr>
        <p:spPr>
          <a:xfrm rot="694954">
            <a:off x="389579" y="8234954"/>
            <a:ext cx="2149960" cy="1522635"/>
          </a:xfrm>
          <a:custGeom>
            <a:rect b="b" l="l" r="r" t="t"/>
            <a:pathLst>
              <a:path extrusionOk="0" h="1522635" w="2149960">
                <a:moveTo>
                  <a:pt x="0" y="0"/>
                </a:moveTo>
                <a:lnTo>
                  <a:pt x="2149960" y="0"/>
                </a:lnTo>
                <a:lnTo>
                  <a:pt x="2149960" y="1522635"/>
                </a:lnTo>
                <a:lnTo>
                  <a:pt x="0" y="1522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24"/>
          <p:cNvSpPr/>
          <p:nvPr/>
        </p:nvSpPr>
        <p:spPr>
          <a:xfrm>
            <a:off x="4661503" y="3984903"/>
            <a:ext cx="1949839" cy="2058371"/>
          </a:xfrm>
          <a:custGeom>
            <a:rect b="b" l="l" r="r" t="t"/>
            <a:pathLst>
              <a:path extrusionOk="0" h="2058371" w="1949839">
                <a:moveTo>
                  <a:pt x="0" y="0"/>
                </a:moveTo>
                <a:lnTo>
                  <a:pt x="1949838" y="0"/>
                </a:lnTo>
                <a:lnTo>
                  <a:pt x="1949838" y="2058371"/>
                </a:lnTo>
                <a:lnTo>
                  <a:pt x="0" y="205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24"/>
          <p:cNvSpPr txBox="1"/>
          <p:nvPr/>
        </p:nvSpPr>
        <p:spPr>
          <a:xfrm>
            <a:off x="4832107" y="4473664"/>
            <a:ext cx="1359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3FC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5"/>
          <p:cNvGrpSpPr/>
          <p:nvPr/>
        </p:nvGrpSpPr>
        <p:grpSpPr>
          <a:xfrm>
            <a:off x="3200684" y="4274617"/>
            <a:ext cx="11550701" cy="11550701"/>
            <a:chOff x="0" y="0"/>
            <a:chExt cx="812800" cy="812800"/>
          </a:xfrm>
        </p:grpSpPr>
        <p:sp>
          <p:nvSpPr>
            <p:cNvPr id="326" name="Google Shape;326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381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5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25"/>
          <p:cNvSpPr/>
          <p:nvPr/>
        </p:nvSpPr>
        <p:spPr>
          <a:xfrm>
            <a:off x="4886753" y="5830266"/>
            <a:ext cx="8742343" cy="4685071"/>
          </a:xfrm>
          <a:custGeom>
            <a:rect b="b" l="l" r="r" t="t"/>
            <a:pathLst>
              <a:path extrusionOk="0" h="4685071" w="8742343">
                <a:moveTo>
                  <a:pt x="0" y="0"/>
                </a:moveTo>
                <a:lnTo>
                  <a:pt x="8742343" y="0"/>
                </a:lnTo>
                <a:lnTo>
                  <a:pt x="8742343" y="4685072"/>
                </a:lnTo>
                <a:lnTo>
                  <a:pt x="0" y="4685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25"/>
          <p:cNvSpPr txBox="1"/>
          <p:nvPr/>
        </p:nvSpPr>
        <p:spPr>
          <a:xfrm>
            <a:off x="6048759" y="7067205"/>
            <a:ext cx="5111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Bungee"/>
                <a:ea typeface="Bungee"/>
                <a:cs typeface="Bungee"/>
                <a:sym typeface="Bungee"/>
              </a:rPr>
              <a:t>Timeline</a:t>
            </a:r>
            <a:endParaRPr/>
          </a:p>
        </p:txBody>
      </p:sp>
      <p:grpSp>
        <p:nvGrpSpPr>
          <p:cNvPr id="330" name="Google Shape;330;p25"/>
          <p:cNvGrpSpPr/>
          <p:nvPr/>
        </p:nvGrpSpPr>
        <p:grpSpPr>
          <a:xfrm>
            <a:off x="167983" y="7116830"/>
            <a:ext cx="3032686" cy="2091226"/>
            <a:chOff x="0" y="-47625"/>
            <a:chExt cx="2233200" cy="1539931"/>
          </a:xfrm>
        </p:grpSpPr>
        <p:sp>
          <p:nvSpPr>
            <p:cNvPr id="331" name="Google Shape;331;p25"/>
            <p:cNvSpPr/>
            <p:nvPr/>
          </p:nvSpPr>
          <p:spPr>
            <a:xfrm>
              <a:off x="0" y="0"/>
              <a:ext cx="2233158" cy="1492306"/>
            </a:xfrm>
            <a:custGeom>
              <a:rect b="b" l="l" r="r" t="t"/>
              <a:pathLst>
                <a:path extrusionOk="0" h="1492306" w="2233158">
                  <a:moveTo>
                    <a:pt x="130194" y="0"/>
                  </a:moveTo>
                  <a:lnTo>
                    <a:pt x="2102965" y="0"/>
                  </a:lnTo>
                  <a:cubicBezTo>
                    <a:pt x="2137494" y="0"/>
                    <a:pt x="2170609" y="13717"/>
                    <a:pt x="2195025" y="38133"/>
                  </a:cubicBezTo>
                  <a:cubicBezTo>
                    <a:pt x="2219441" y="62549"/>
                    <a:pt x="2233158" y="95664"/>
                    <a:pt x="2233158" y="130194"/>
                  </a:cubicBezTo>
                  <a:lnTo>
                    <a:pt x="2233158" y="1362112"/>
                  </a:lnTo>
                  <a:cubicBezTo>
                    <a:pt x="2233158" y="1434016"/>
                    <a:pt x="2174868" y="1492306"/>
                    <a:pt x="2102965" y="1492306"/>
                  </a:cubicBezTo>
                  <a:lnTo>
                    <a:pt x="130194" y="1492306"/>
                  </a:lnTo>
                  <a:cubicBezTo>
                    <a:pt x="95664" y="1492306"/>
                    <a:pt x="62549" y="1478589"/>
                    <a:pt x="38133" y="1454173"/>
                  </a:cubicBezTo>
                  <a:cubicBezTo>
                    <a:pt x="13717" y="1429757"/>
                    <a:pt x="0" y="1396642"/>
                    <a:pt x="0" y="1362112"/>
                  </a:cubicBezTo>
                  <a:lnTo>
                    <a:pt x="0" y="130194"/>
                  </a:lnTo>
                  <a:cubicBezTo>
                    <a:pt x="0" y="95664"/>
                    <a:pt x="13717" y="62549"/>
                    <a:pt x="38133" y="38133"/>
                  </a:cubicBezTo>
                  <a:cubicBezTo>
                    <a:pt x="62549" y="13717"/>
                    <a:pt x="95664" y="0"/>
                    <a:pt x="13019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5"/>
            <p:cNvSpPr txBox="1"/>
            <p:nvPr/>
          </p:nvSpPr>
          <p:spPr>
            <a:xfrm>
              <a:off x="0" y="-47625"/>
              <a:ext cx="2233200" cy="15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150" lIns="18150" spcFirstLastPara="1" rIns="18150" wrap="square" tIns="181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25"/>
          <p:cNvSpPr txBox="1"/>
          <p:nvPr/>
        </p:nvSpPr>
        <p:spPr>
          <a:xfrm>
            <a:off x="472267" y="7704931"/>
            <a:ext cx="199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Chaos</a:t>
            </a:r>
            <a:endParaRPr sz="3600"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2610579" y="7244081"/>
            <a:ext cx="1949839" cy="2189611"/>
            <a:chOff x="0" y="0"/>
            <a:chExt cx="2599785" cy="2919481"/>
          </a:xfrm>
        </p:grpSpPr>
        <p:sp>
          <p:nvSpPr>
            <p:cNvPr id="335" name="Google Shape;335;p25"/>
            <p:cNvSpPr/>
            <p:nvPr/>
          </p:nvSpPr>
          <p:spPr>
            <a:xfrm>
              <a:off x="0" y="0"/>
              <a:ext cx="2599785" cy="2744494"/>
            </a:xfrm>
            <a:custGeom>
              <a:rect b="b" l="l" r="r" t="t"/>
              <a:pathLst>
                <a:path extrusionOk="0" h="2744494" w="2599785">
                  <a:moveTo>
                    <a:pt x="0" y="0"/>
                  </a:moveTo>
                  <a:lnTo>
                    <a:pt x="2599785" y="0"/>
                  </a:lnTo>
                  <a:lnTo>
                    <a:pt x="2599785" y="2744494"/>
                  </a:lnTo>
                  <a:lnTo>
                    <a:pt x="0" y="27444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6" name="Google Shape;336;p25"/>
            <p:cNvSpPr txBox="1"/>
            <p:nvPr/>
          </p:nvSpPr>
          <p:spPr>
            <a:xfrm>
              <a:off x="227472" y="588181"/>
              <a:ext cx="1812000" cy="23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4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Past</a:t>
              </a:r>
              <a:endParaRPr b="1" sz="20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00">
                <a:latin typeface="Bungee"/>
                <a:ea typeface="Bungee"/>
                <a:cs typeface="Bungee"/>
                <a:sym typeface="Bungee"/>
              </a:endParaRPr>
            </a:p>
          </p:txBody>
        </p:sp>
      </p:grpSp>
      <p:grpSp>
        <p:nvGrpSpPr>
          <p:cNvPr id="337" name="Google Shape;337;p25"/>
          <p:cNvGrpSpPr/>
          <p:nvPr/>
        </p:nvGrpSpPr>
        <p:grpSpPr>
          <a:xfrm>
            <a:off x="2008601" y="4018352"/>
            <a:ext cx="3032686" cy="2091226"/>
            <a:chOff x="0" y="-47625"/>
            <a:chExt cx="2233200" cy="1539931"/>
          </a:xfrm>
        </p:grpSpPr>
        <p:sp>
          <p:nvSpPr>
            <p:cNvPr id="338" name="Google Shape;338;p25"/>
            <p:cNvSpPr/>
            <p:nvPr/>
          </p:nvSpPr>
          <p:spPr>
            <a:xfrm>
              <a:off x="0" y="0"/>
              <a:ext cx="2233158" cy="1492306"/>
            </a:xfrm>
            <a:custGeom>
              <a:rect b="b" l="l" r="r" t="t"/>
              <a:pathLst>
                <a:path extrusionOk="0" h="1492306" w="2233158">
                  <a:moveTo>
                    <a:pt x="130194" y="0"/>
                  </a:moveTo>
                  <a:lnTo>
                    <a:pt x="2102965" y="0"/>
                  </a:lnTo>
                  <a:cubicBezTo>
                    <a:pt x="2137494" y="0"/>
                    <a:pt x="2170609" y="13717"/>
                    <a:pt x="2195025" y="38133"/>
                  </a:cubicBezTo>
                  <a:cubicBezTo>
                    <a:pt x="2219441" y="62549"/>
                    <a:pt x="2233158" y="95664"/>
                    <a:pt x="2233158" y="130194"/>
                  </a:cubicBezTo>
                  <a:lnTo>
                    <a:pt x="2233158" y="1362112"/>
                  </a:lnTo>
                  <a:cubicBezTo>
                    <a:pt x="2233158" y="1434016"/>
                    <a:pt x="2174868" y="1492306"/>
                    <a:pt x="2102965" y="1492306"/>
                  </a:cubicBezTo>
                  <a:lnTo>
                    <a:pt x="130194" y="1492306"/>
                  </a:lnTo>
                  <a:cubicBezTo>
                    <a:pt x="95664" y="1492306"/>
                    <a:pt x="62549" y="1478589"/>
                    <a:pt x="38133" y="1454173"/>
                  </a:cubicBezTo>
                  <a:cubicBezTo>
                    <a:pt x="13717" y="1429757"/>
                    <a:pt x="0" y="1396642"/>
                    <a:pt x="0" y="1362112"/>
                  </a:cubicBezTo>
                  <a:lnTo>
                    <a:pt x="0" y="130194"/>
                  </a:lnTo>
                  <a:cubicBezTo>
                    <a:pt x="0" y="95664"/>
                    <a:pt x="13717" y="62549"/>
                    <a:pt x="38133" y="38133"/>
                  </a:cubicBezTo>
                  <a:cubicBezTo>
                    <a:pt x="62549" y="13717"/>
                    <a:pt x="95664" y="0"/>
                    <a:pt x="13019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5"/>
            <p:cNvSpPr txBox="1"/>
            <p:nvPr/>
          </p:nvSpPr>
          <p:spPr>
            <a:xfrm>
              <a:off x="0" y="-47625"/>
              <a:ext cx="2233200" cy="15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150" lIns="18150" spcFirstLastPara="1" rIns="18150" wrap="square" tIns="181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25"/>
          <p:cNvSpPr txBox="1"/>
          <p:nvPr/>
        </p:nvSpPr>
        <p:spPr>
          <a:xfrm>
            <a:off x="2108200" y="4169701"/>
            <a:ext cx="2343000" cy="21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egan work with Wholehearted Bookkeeping Cooperative to develop a new finance team structure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1" name="Google Shape;341;p25"/>
          <p:cNvGrpSpPr/>
          <p:nvPr/>
        </p:nvGrpSpPr>
        <p:grpSpPr>
          <a:xfrm>
            <a:off x="4451197" y="4145603"/>
            <a:ext cx="1949839" cy="2058371"/>
            <a:chOff x="0" y="0"/>
            <a:chExt cx="2599785" cy="2744494"/>
          </a:xfrm>
        </p:grpSpPr>
        <p:sp>
          <p:nvSpPr>
            <p:cNvPr id="342" name="Google Shape;342;p25"/>
            <p:cNvSpPr/>
            <p:nvPr/>
          </p:nvSpPr>
          <p:spPr>
            <a:xfrm>
              <a:off x="0" y="0"/>
              <a:ext cx="2599785" cy="2744494"/>
            </a:xfrm>
            <a:custGeom>
              <a:rect b="b" l="l" r="r" t="t"/>
              <a:pathLst>
                <a:path extrusionOk="0" h="2744494" w="2599785">
                  <a:moveTo>
                    <a:pt x="0" y="0"/>
                  </a:moveTo>
                  <a:lnTo>
                    <a:pt x="2599785" y="0"/>
                  </a:lnTo>
                  <a:lnTo>
                    <a:pt x="2599785" y="2744494"/>
                  </a:lnTo>
                  <a:lnTo>
                    <a:pt x="0" y="27444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3" name="Google Shape;343;p25"/>
            <p:cNvSpPr txBox="1"/>
            <p:nvPr/>
          </p:nvSpPr>
          <p:spPr>
            <a:xfrm>
              <a:off x="318072" y="806798"/>
              <a:ext cx="18120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00">
                  <a:latin typeface="Bungee"/>
                  <a:ea typeface="Bungee"/>
                  <a:cs typeface="Bungee"/>
                  <a:sym typeface="Bungee"/>
                </a:rPr>
                <a:t>2023</a:t>
              </a:r>
              <a:endParaRPr sz="100"/>
            </a:p>
          </p:txBody>
        </p:sp>
      </p:grpSp>
      <p:grpSp>
        <p:nvGrpSpPr>
          <p:cNvPr id="344" name="Google Shape;344;p25"/>
          <p:cNvGrpSpPr/>
          <p:nvPr/>
        </p:nvGrpSpPr>
        <p:grpSpPr>
          <a:xfrm>
            <a:off x="13007130" y="4133576"/>
            <a:ext cx="3032686" cy="2091226"/>
            <a:chOff x="0" y="-47625"/>
            <a:chExt cx="2233200" cy="1539931"/>
          </a:xfrm>
        </p:grpSpPr>
        <p:sp>
          <p:nvSpPr>
            <p:cNvPr id="345" name="Google Shape;345;p25"/>
            <p:cNvSpPr/>
            <p:nvPr/>
          </p:nvSpPr>
          <p:spPr>
            <a:xfrm>
              <a:off x="0" y="0"/>
              <a:ext cx="2233158" cy="1492306"/>
            </a:xfrm>
            <a:custGeom>
              <a:rect b="b" l="l" r="r" t="t"/>
              <a:pathLst>
                <a:path extrusionOk="0" h="1492306" w="2233158">
                  <a:moveTo>
                    <a:pt x="130194" y="0"/>
                  </a:moveTo>
                  <a:lnTo>
                    <a:pt x="2102965" y="0"/>
                  </a:lnTo>
                  <a:cubicBezTo>
                    <a:pt x="2137494" y="0"/>
                    <a:pt x="2170609" y="13717"/>
                    <a:pt x="2195025" y="38133"/>
                  </a:cubicBezTo>
                  <a:cubicBezTo>
                    <a:pt x="2219441" y="62549"/>
                    <a:pt x="2233158" y="95664"/>
                    <a:pt x="2233158" y="130194"/>
                  </a:cubicBezTo>
                  <a:lnTo>
                    <a:pt x="2233158" y="1362112"/>
                  </a:lnTo>
                  <a:cubicBezTo>
                    <a:pt x="2233158" y="1434016"/>
                    <a:pt x="2174868" y="1492306"/>
                    <a:pt x="2102965" y="1492306"/>
                  </a:cubicBezTo>
                  <a:lnTo>
                    <a:pt x="130194" y="1492306"/>
                  </a:lnTo>
                  <a:cubicBezTo>
                    <a:pt x="95664" y="1492306"/>
                    <a:pt x="62549" y="1478589"/>
                    <a:pt x="38133" y="1454173"/>
                  </a:cubicBezTo>
                  <a:cubicBezTo>
                    <a:pt x="13717" y="1429757"/>
                    <a:pt x="0" y="1396642"/>
                    <a:pt x="0" y="1362112"/>
                  </a:cubicBezTo>
                  <a:lnTo>
                    <a:pt x="0" y="130194"/>
                  </a:lnTo>
                  <a:cubicBezTo>
                    <a:pt x="0" y="95664"/>
                    <a:pt x="13717" y="62549"/>
                    <a:pt x="38133" y="38133"/>
                  </a:cubicBezTo>
                  <a:cubicBezTo>
                    <a:pt x="62549" y="13717"/>
                    <a:pt x="95664" y="0"/>
                    <a:pt x="13019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5"/>
            <p:cNvSpPr txBox="1"/>
            <p:nvPr/>
          </p:nvSpPr>
          <p:spPr>
            <a:xfrm>
              <a:off x="0" y="-47625"/>
              <a:ext cx="2233200" cy="15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150" lIns="18150" spcFirstLastPara="1" rIns="18150" wrap="square" tIns="181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5"/>
          <p:cNvSpPr txBox="1"/>
          <p:nvPr/>
        </p:nvSpPr>
        <p:spPr>
          <a:xfrm>
            <a:off x="13629109" y="4274626"/>
            <a:ext cx="2032500" cy="21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Structure updated to reflect cooperative model of member engagement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8" name="Google Shape;348;p25"/>
          <p:cNvGrpSpPr/>
          <p:nvPr/>
        </p:nvGrpSpPr>
        <p:grpSpPr>
          <a:xfrm>
            <a:off x="11627474" y="4062150"/>
            <a:ext cx="1949839" cy="2058371"/>
            <a:chOff x="0" y="0"/>
            <a:chExt cx="2599785" cy="2744494"/>
          </a:xfrm>
        </p:grpSpPr>
        <p:sp>
          <p:nvSpPr>
            <p:cNvPr id="349" name="Google Shape;349;p25"/>
            <p:cNvSpPr/>
            <p:nvPr/>
          </p:nvSpPr>
          <p:spPr>
            <a:xfrm>
              <a:off x="0" y="0"/>
              <a:ext cx="2599785" cy="2744494"/>
            </a:xfrm>
            <a:custGeom>
              <a:rect b="b" l="l" r="r" t="t"/>
              <a:pathLst>
                <a:path extrusionOk="0" h="2744494" w="2599785">
                  <a:moveTo>
                    <a:pt x="0" y="0"/>
                  </a:moveTo>
                  <a:lnTo>
                    <a:pt x="2599785" y="0"/>
                  </a:lnTo>
                  <a:lnTo>
                    <a:pt x="2599785" y="2744494"/>
                  </a:lnTo>
                  <a:lnTo>
                    <a:pt x="0" y="27444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0" name="Google Shape;350;p25"/>
            <p:cNvSpPr txBox="1"/>
            <p:nvPr/>
          </p:nvSpPr>
          <p:spPr>
            <a:xfrm>
              <a:off x="247039" y="795948"/>
              <a:ext cx="18120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00">
                  <a:latin typeface="Bungee"/>
                  <a:ea typeface="Bungee"/>
                  <a:cs typeface="Bungee"/>
                  <a:sym typeface="Bungee"/>
                </a:rPr>
                <a:t>2025</a:t>
              </a:r>
              <a:endParaRPr sz="100"/>
            </a:p>
          </p:txBody>
        </p:sp>
      </p:grpSp>
      <p:grpSp>
        <p:nvGrpSpPr>
          <p:cNvPr id="351" name="Google Shape;351;p25"/>
          <p:cNvGrpSpPr/>
          <p:nvPr/>
        </p:nvGrpSpPr>
        <p:grpSpPr>
          <a:xfrm>
            <a:off x="15087316" y="7179406"/>
            <a:ext cx="3032686" cy="2091226"/>
            <a:chOff x="0" y="-47625"/>
            <a:chExt cx="2233200" cy="1539931"/>
          </a:xfrm>
        </p:grpSpPr>
        <p:sp>
          <p:nvSpPr>
            <p:cNvPr id="352" name="Google Shape;352;p25"/>
            <p:cNvSpPr/>
            <p:nvPr/>
          </p:nvSpPr>
          <p:spPr>
            <a:xfrm>
              <a:off x="0" y="0"/>
              <a:ext cx="2233158" cy="1492306"/>
            </a:xfrm>
            <a:custGeom>
              <a:rect b="b" l="l" r="r" t="t"/>
              <a:pathLst>
                <a:path extrusionOk="0" h="1492306" w="2233158">
                  <a:moveTo>
                    <a:pt x="130194" y="0"/>
                  </a:moveTo>
                  <a:lnTo>
                    <a:pt x="2102965" y="0"/>
                  </a:lnTo>
                  <a:cubicBezTo>
                    <a:pt x="2137494" y="0"/>
                    <a:pt x="2170609" y="13717"/>
                    <a:pt x="2195025" y="38133"/>
                  </a:cubicBezTo>
                  <a:cubicBezTo>
                    <a:pt x="2219441" y="62549"/>
                    <a:pt x="2233158" y="95664"/>
                    <a:pt x="2233158" y="130194"/>
                  </a:cubicBezTo>
                  <a:lnTo>
                    <a:pt x="2233158" y="1362112"/>
                  </a:lnTo>
                  <a:cubicBezTo>
                    <a:pt x="2233158" y="1434016"/>
                    <a:pt x="2174868" y="1492306"/>
                    <a:pt x="2102965" y="1492306"/>
                  </a:cubicBezTo>
                  <a:lnTo>
                    <a:pt x="130194" y="1492306"/>
                  </a:lnTo>
                  <a:cubicBezTo>
                    <a:pt x="95664" y="1492306"/>
                    <a:pt x="62549" y="1478589"/>
                    <a:pt x="38133" y="1454173"/>
                  </a:cubicBezTo>
                  <a:cubicBezTo>
                    <a:pt x="13717" y="1429757"/>
                    <a:pt x="0" y="1396642"/>
                    <a:pt x="0" y="1362112"/>
                  </a:cubicBezTo>
                  <a:lnTo>
                    <a:pt x="0" y="130194"/>
                  </a:lnTo>
                  <a:cubicBezTo>
                    <a:pt x="0" y="95664"/>
                    <a:pt x="13717" y="62549"/>
                    <a:pt x="38133" y="38133"/>
                  </a:cubicBezTo>
                  <a:cubicBezTo>
                    <a:pt x="62549" y="13717"/>
                    <a:pt x="95664" y="0"/>
                    <a:pt x="13019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5"/>
            <p:cNvSpPr txBox="1"/>
            <p:nvPr/>
          </p:nvSpPr>
          <p:spPr>
            <a:xfrm>
              <a:off x="0" y="-47625"/>
              <a:ext cx="2233200" cy="15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150" lIns="18150" spcFirstLastPara="1" rIns="18150" wrap="square" tIns="181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25"/>
          <p:cNvGrpSpPr/>
          <p:nvPr/>
        </p:nvGrpSpPr>
        <p:grpSpPr>
          <a:xfrm>
            <a:off x="13596253" y="7275369"/>
            <a:ext cx="1949839" cy="2543759"/>
            <a:chOff x="0" y="0"/>
            <a:chExt cx="2599785" cy="3391679"/>
          </a:xfrm>
        </p:grpSpPr>
        <p:sp>
          <p:nvSpPr>
            <p:cNvPr id="355" name="Google Shape;355;p25"/>
            <p:cNvSpPr/>
            <p:nvPr/>
          </p:nvSpPr>
          <p:spPr>
            <a:xfrm>
              <a:off x="0" y="0"/>
              <a:ext cx="2599785" cy="2744494"/>
            </a:xfrm>
            <a:custGeom>
              <a:rect b="b" l="l" r="r" t="t"/>
              <a:pathLst>
                <a:path extrusionOk="0" h="2744494" w="2599785">
                  <a:moveTo>
                    <a:pt x="0" y="0"/>
                  </a:moveTo>
                  <a:lnTo>
                    <a:pt x="2599785" y="0"/>
                  </a:lnTo>
                  <a:lnTo>
                    <a:pt x="2599785" y="2744494"/>
                  </a:lnTo>
                  <a:lnTo>
                    <a:pt x="0" y="27444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6" name="Google Shape;356;p25"/>
            <p:cNvSpPr txBox="1"/>
            <p:nvPr/>
          </p:nvSpPr>
          <p:spPr>
            <a:xfrm>
              <a:off x="227463" y="588179"/>
              <a:ext cx="1812000" cy="280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Future</a:t>
              </a:r>
              <a:endParaRPr b="1" sz="700">
                <a:solidFill>
                  <a:schemeClr val="dk1"/>
                </a:solidFill>
              </a:endParaRPr>
            </a:p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latin typeface="Bungee"/>
                <a:ea typeface="Bungee"/>
                <a:cs typeface="Bungee"/>
                <a:sym typeface="Bungee"/>
              </a:endParaRPr>
            </a:p>
          </p:txBody>
        </p:sp>
      </p:grpSp>
      <p:grpSp>
        <p:nvGrpSpPr>
          <p:cNvPr id="357" name="Google Shape;357;p25"/>
          <p:cNvGrpSpPr/>
          <p:nvPr/>
        </p:nvGrpSpPr>
        <p:grpSpPr>
          <a:xfrm>
            <a:off x="7192739" y="1625046"/>
            <a:ext cx="3566469" cy="2070905"/>
            <a:chOff x="0" y="-47625"/>
            <a:chExt cx="2626266" cy="1524967"/>
          </a:xfrm>
        </p:grpSpPr>
        <p:sp>
          <p:nvSpPr>
            <p:cNvPr id="358" name="Google Shape;358;p25"/>
            <p:cNvSpPr/>
            <p:nvPr/>
          </p:nvSpPr>
          <p:spPr>
            <a:xfrm>
              <a:off x="0" y="0"/>
              <a:ext cx="2626266" cy="1477342"/>
            </a:xfrm>
            <a:custGeom>
              <a:rect b="b" l="l" r="r" t="t"/>
              <a:pathLst>
                <a:path extrusionOk="0" h="1477342" w="2626266">
                  <a:moveTo>
                    <a:pt x="110706" y="0"/>
                  </a:moveTo>
                  <a:lnTo>
                    <a:pt x="2515561" y="0"/>
                  </a:lnTo>
                  <a:cubicBezTo>
                    <a:pt x="2576702" y="0"/>
                    <a:pt x="2626266" y="49565"/>
                    <a:pt x="2626266" y="110706"/>
                  </a:cubicBezTo>
                  <a:lnTo>
                    <a:pt x="2626266" y="1366636"/>
                  </a:lnTo>
                  <a:cubicBezTo>
                    <a:pt x="2626266" y="1427777"/>
                    <a:pt x="2576702" y="1477342"/>
                    <a:pt x="2515561" y="1477342"/>
                  </a:cubicBezTo>
                  <a:lnTo>
                    <a:pt x="110706" y="1477342"/>
                  </a:lnTo>
                  <a:cubicBezTo>
                    <a:pt x="49565" y="1477342"/>
                    <a:pt x="0" y="1427777"/>
                    <a:pt x="0" y="1366636"/>
                  </a:cubicBezTo>
                  <a:lnTo>
                    <a:pt x="0" y="110706"/>
                  </a:lnTo>
                  <a:cubicBezTo>
                    <a:pt x="0" y="49565"/>
                    <a:pt x="49565" y="0"/>
                    <a:pt x="11070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42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5"/>
            <p:cNvSpPr txBox="1"/>
            <p:nvPr/>
          </p:nvSpPr>
          <p:spPr>
            <a:xfrm>
              <a:off x="0" y="-47625"/>
              <a:ext cx="2626200" cy="15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150" lIns="18150" spcFirstLastPara="1" rIns="18150" wrap="square" tIns="181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8039336" y="3064298"/>
            <a:ext cx="1949839" cy="2058371"/>
            <a:chOff x="0" y="0"/>
            <a:chExt cx="2599785" cy="2744494"/>
          </a:xfrm>
        </p:grpSpPr>
        <p:sp>
          <p:nvSpPr>
            <p:cNvPr id="361" name="Google Shape;361;p25"/>
            <p:cNvSpPr/>
            <p:nvPr/>
          </p:nvSpPr>
          <p:spPr>
            <a:xfrm>
              <a:off x="0" y="0"/>
              <a:ext cx="2599785" cy="2744494"/>
            </a:xfrm>
            <a:custGeom>
              <a:rect b="b" l="l" r="r" t="t"/>
              <a:pathLst>
                <a:path extrusionOk="0" h="2744494" w="2599785">
                  <a:moveTo>
                    <a:pt x="0" y="0"/>
                  </a:moveTo>
                  <a:lnTo>
                    <a:pt x="2599785" y="0"/>
                  </a:lnTo>
                  <a:lnTo>
                    <a:pt x="2599785" y="2744494"/>
                  </a:lnTo>
                  <a:lnTo>
                    <a:pt x="0" y="27444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2" name="Google Shape;362;p25"/>
            <p:cNvSpPr txBox="1"/>
            <p:nvPr/>
          </p:nvSpPr>
          <p:spPr>
            <a:xfrm>
              <a:off x="184539" y="842114"/>
              <a:ext cx="18120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00">
                  <a:latin typeface="Bungee"/>
                  <a:ea typeface="Bungee"/>
                  <a:cs typeface="Bungee"/>
                  <a:sym typeface="Bungee"/>
                </a:rPr>
                <a:t>2024</a:t>
              </a:r>
              <a:endParaRPr sz="100"/>
            </a:p>
          </p:txBody>
        </p:sp>
      </p:grpSp>
      <p:sp>
        <p:nvSpPr>
          <p:cNvPr id="363" name="Google Shape;363;p25"/>
          <p:cNvSpPr txBox="1"/>
          <p:nvPr/>
        </p:nvSpPr>
        <p:spPr>
          <a:xfrm>
            <a:off x="7407599" y="1952650"/>
            <a:ext cx="32133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Refined plan, implemented recommendations from Wholehearted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25"/>
          <p:cNvSpPr/>
          <p:nvPr/>
        </p:nvSpPr>
        <p:spPr>
          <a:xfrm rot="-8288431">
            <a:off x="12560847" y="-2122458"/>
            <a:ext cx="5871443" cy="5049440"/>
          </a:xfrm>
          <a:custGeom>
            <a:rect b="b" l="l" r="r" t="t"/>
            <a:pathLst>
              <a:path extrusionOk="0" h="5047973" w="5869737">
                <a:moveTo>
                  <a:pt x="0" y="0"/>
                </a:moveTo>
                <a:lnTo>
                  <a:pt x="5869737" y="0"/>
                </a:lnTo>
                <a:lnTo>
                  <a:pt x="5869737" y="5047973"/>
                </a:lnTo>
                <a:lnTo>
                  <a:pt x="0" y="5047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5"/>
          <p:cNvSpPr/>
          <p:nvPr/>
        </p:nvSpPr>
        <p:spPr>
          <a:xfrm flipH="1" rot="8172874">
            <a:off x="-472162" y="-2110482"/>
            <a:ext cx="5874321" cy="5051915"/>
          </a:xfrm>
          <a:custGeom>
            <a:rect b="b" l="l" r="r" t="t"/>
            <a:pathLst>
              <a:path extrusionOk="0" h="5047973" w="5869737">
                <a:moveTo>
                  <a:pt x="0" y="5047974"/>
                </a:moveTo>
                <a:lnTo>
                  <a:pt x="5869736" y="5047974"/>
                </a:lnTo>
                <a:lnTo>
                  <a:pt x="5869736" y="0"/>
                </a:lnTo>
                <a:lnTo>
                  <a:pt x="0" y="0"/>
                </a:lnTo>
                <a:lnTo>
                  <a:pt x="0" y="5047974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25"/>
          <p:cNvSpPr/>
          <p:nvPr/>
        </p:nvSpPr>
        <p:spPr>
          <a:xfrm>
            <a:off x="8177744" y="-68333"/>
            <a:ext cx="1598917" cy="1491353"/>
          </a:xfrm>
          <a:custGeom>
            <a:rect b="b" l="l" r="r" t="t"/>
            <a:pathLst>
              <a:path extrusionOk="0" h="1491353" w="1598917">
                <a:moveTo>
                  <a:pt x="0" y="0"/>
                </a:moveTo>
                <a:lnTo>
                  <a:pt x="1598916" y="0"/>
                </a:lnTo>
                <a:lnTo>
                  <a:pt x="1598916" y="1491354"/>
                </a:lnTo>
                <a:lnTo>
                  <a:pt x="0" y="1491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5"/>
          <p:cNvSpPr/>
          <p:nvPr/>
        </p:nvSpPr>
        <p:spPr>
          <a:xfrm>
            <a:off x="10027414" y="-68333"/>
            <a:ext cx="1598917" cy="1491353"/>
          </a:xfrm>
          <a:custGeom>
            <a:rect b="b" l="l" r="r" t="t"/>
            <a:pathLst>
              <a:path extrusionOk="0" h="1491353" w="1598917">
                <a:moveTo>
                  <a:pt x="0" y="0"/>
                </a:moveTo>
                <a:lnTo>
                  <a:pt x="1598916" y="0"/>
                </a:lnTo>
                <a:lnTo>
                  <a:pt x="1598916" y="1491354"/>
                </a:lnTo>
                <a:lnTo>
                  <a:pt x="0" y="1491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25"/>
          <p:cNvSpPr/>
          <p:nvPr/>
        </p:nvSpPr>
        <p:spPr>
          <a:xfrm>
            <a:off x="6453450" y="-68333"/>
            <a:ext cx="1598917" cy="1491353"/>
          </a:xfrm>
          <a:custGeom>
            <a:rect b="b" l="l" r="r" t="t"/>
            <a:pathLst>
              <a:path extrusionOk="0" h="1491353" w="1598917">
                <a:moveTo>
                  <a:pt x="0" y="0"/>
                </a:moveTo>
                <a:lnTo>
                  <a:pt x="1598917" y="0"/>
                </a:lnTo>
                <a:lnTo>
                  <a:pt x="1598917" y="1491354"/>
                </a:lnTo>
                <a:lnTo>
                  <a:pt x="0" y="1491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FFFA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3" name="Google Shape;373;p26"/>
          <p:cNvCxnSpPr>
            <a:stCxn id="374" idx="0"/>
            <a:endCxn id="375" idx="2"/>
          </p:cNvCxnSpPr>
          <p:nvPr/>
        </p:nvCxnSpPr>
        <p:spPr>
          <a:xfrm rot="-5400000">
            <a:off x="8365421" y="-113603"/>
            <a:ext cx="2823300" cy="11486100"/>
          </a:xfrm>
          <a:prstGeom prst="bentConnector3">
            <a:avLst>
              <a:gd fmla="val 50000" name="adj1"/>
            </a:avLst>
          </a:prstGeom>
          <a:noFill/>
          <a:ln cap="flat" cmpd="sng" w="152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6" name="Google Shape;376;p26"/>
          <p:cNvCxnSpPr/>
          <p:nvPr/>
        </p:nvCxnSpPr>
        <p:spPr>
          <a:xfrm>
            <a:off x="6570409" y="3206055"/>
            <a:ext cx="10370312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7" name="Google Shape;377;p26"/>
          <p:cNvSpPr/>
          <p:nvPr/>
        </p:nvSpPr>
        <p:spPr>
          <a:xfrm>
            <a:off x="1221821" y="860083"/>
            <a:ext cx="5624264" cy="4449576"/>
          </a:xfrm>
          <a:custGeom>
            <a:rect b="b" l="l" r="r" t="t"/>
            <a:pathLst>
              <a:path extrusionOk="0" h="4449576" w="5624264">
                <a:moveTo>
                  <a:pt x="0" y="0"/>
                </a:moveTo>
                <a:lnTo>
                  <a:pt x="5624264" y="0"/>
                </a:lnTo>
                <a:lnTo>
                  <a:pt x="5624264" y="4449575"/>
                </a:lnTo>
                <a:lnTo>
                  <a:pt x="0" y="4449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26"/>
          <p:cNvSpPr txBox="1"/>
          <p:nvPr/>
        </p:nvSpPr>
        <p:spPr>
          <a:xfrm>
            <a:off x="1580645" y="1938083"/>
            <a:ext cx="4352700" cy="1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Bungee"/>
                <a:ea typeface="Bungee"/>
                <a:cs typeface="Bungee"/>
                <a:sym typeface="Bungee"/>
              </a:rPr>
              <a:t>Why Change?</a:t>
            </a:r>
            <a:endParaRPr/>
          </a:p>
        </p:txBody>
      </p:sp>
      <p:sp>
        <p:nvSpPr>
          <p:cNvPr id="379" name="Google Shape;379;p26"/>
          <p:cNvSpPr/>
          <p:nvPr/>
        </p:nvSpPr>
        <p:spPr>
          <a:xfrm>
            <a:off x="8502909" y="1791785"/>
            <a:ext cx="4157755" cy="2790439"/>
          </a:xfrm>
          <a:custGeom>
            <a:rect b="b" l="l" r="r" t="t"/>
            <a:pathLst>
              <a:path extrusionOk="0" h="2790439" w="4157755">
                <a:moveTo>
                  <a:pt x="0" y="0"/>
                </a:moveTo>
                <a:lnTo>
                  <a:pt x="4157755" y="0"/>
                </a:lnTo>
                <a:lnTo>
                  <a:pt x="4157755" y="2790439"/>
                </a:lnTo>
                <a:lnTo>
                  <a:pt x="0" y="2790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6"/>
          <p:cNvSpPr txBox="1"/>
          <p:nvPr/>
        </p:nvSpPr>
        <p:spPr>
          <a:xfrm>
            <a:off x="9031684" y="2814383"/>
            <a:ext cx="280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Structural</a:t>
            </a:r>
            <a:endParaRPr sz="2800"/>
          </a:p>
        </p:txBody>
      </p:sp>
      <p:sp>
        <p:nvSpPr>
          <p:cNvPr id="381" name="Google Shape;381;p26"/>
          <p:cNvSpPr txBox="1"/>
          <p:nvPr/>
        </p:nvSpPr>
        <p:spPr>
          <a:xfrm>
            <a:off x="7991654" y="2233358"/>
            <a:ext cx="49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Roboto"/>
                <a:ea typeface="Roboto"/>
                <a:cs typeface="Roboto"/>
                <a:sym typeface="Roboto"/>
              </a:rPr>
              <a:t>01</a:t>
            </a:r>
            <a:endParaRPr/>
          </a:p>
        </p:txBody>
      </p:sp>
      <p:sp>
        <p:nvSpPr>
          <p:cNvPr id="382" name="Google Shape;382;p26"/>
          <p:cNvSpPr/>
          <p:nvPr/>
        </p:nvSpPr>
        <p:spPr>
          <a:xfrm>
            <a:off x="13492674" y="1791785"/>
            <a:ext cx="4157755" cy="2790439"/>
          </a:xfrm>
          <a:custGeom>
            <a:rect b="b" l="l" r="r" t="t"/>
            <a:pathLst>
              <a:path extrusionOk="0" h="2790439" w="4157755">
                <a:moveTo>
                  <a:pt x="0" y="0"/>
                </a:moveTo>
                <a:lnTo>
                  <a:pt x="4157755" y="0"/>
                </a:lnTo>
                <a:lnTo>
                  <a:pt x="4157755" y="2790439"/>
                </a:lnTo>
                <a:lnTo>
                  <a:pt x="0" y="2790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83" name="Google Shape;383;p26"/>
          <p:cNvCxnSpPr/>
          <p:nvPr/>
        </p:nvCxnSpPr>
        <p:spPr>
          <a:xfrm>
            <a:off x="5301380" y="7960260"/>
            <a:ext cx="10370312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" name="Google Shape;384;p26"/>
          <p:cNvSpPr/>
          <p:nvPr/>
        </p:nvSpPr>
        <p:spPr>
          <a:xfrm>
            <a:off x="2091900" y="6636478"/>
            <a:ext cx="4157755" cy="2790439"/>
          </a:xfrm>
          <a:custGeom>
            <a:rect b="b" l="l" r="r" t="t"/>
            <a:pathLst>
              <a:path extrusionOk="0" h="2790439" w="4157755">
                <a:moveTo>
                  <a:pt x="0" y="0"/>
                </a:moveTo>
                <a:lnTo>
                  <a:pt x="4157754" y="0"/>
                </a:lnTo>
                <a:lnTo>
                  <a:pt x="4157754" y="2790439"/>
                </a:lnTo>
                <a:lnTo>
                  <a:pt x="0" y="2790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26"/>
          <p:cNvSpPr/>
          <p:nvPr/>
        </p:nvSpPr>
        <p:spPr>
          <a:xfrm>
            <a:off x="7357340" y="6636478"/>
            <a:ext cx="4157755" cy="2790439"/>
          </a:xfrm>
          <a:custGeom>
            <a:rect b="b" l="l" r="r" t="t"/>
            <a:pathLst>
              <a:path extrusionOk="0" h="2790439" w="4157755">
                <a:moveTo>
                  <a:pt x="0" y="0"/>
                </a:moveTo>
                <a:lnTo>
                  <a:pt x="4157755" y="0"/>
                </a:lnTo>
                <a:lnTo>
                  <a:pt x="4157755" y="2790439"/>
                </a:lnTo>
                <a:lnTo>
                  <a:pt x="0" y="2790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26"/>
          <p:cNvSpPr/>
          <p:nvPr/>
        </p:nvSpPr>
        <p:spPr>
          <a:xfrm>
            <a:off x="12623330" y="6636478"/>
            <a:ext cx="4157755" cy="2790439"/>
          </a:xfrm>
          <a:custGeom>
            <a:rect b="b" l="l" r="r" t="t"/>
            <a:pathLst>
              <a:path extrusionOk="0" h="2790439" w="4157755">
                <a:moveTo>
                  <a:pt x="0" y="0"/>
                </a:moveTo>
                <a:lnTo>
                  <a:pt x="4157755" y="0"/>
                </a:lnTo>
                <a:lnTo>
                  <a:pt x="4157755" y="2790439"/>
                </a:lnTo>
                <a:lnTo>
                  <a:pt x="0" y="2790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26"/>
          <p:cNvSpPr/>
          <p:nvPr/>
        </p:nvSpPr>
        <p:spPr>
          <a:xfrm>
            <a:off x="419428" y="4667162"/>
            <a:ext cx="1161216" cy="1083098"/>
          </a:xfrm>
          <a:custGeom>
            <a:rect b="b" l="l" r="r" t="t"/>
            <a:pathLst>
              <a:path extrusionOk="0" h="1083098" w="1161216">
                <a:moveTo>
                  <a:pt x="0" y="0"/>
                </a:moveTo>
                <a:lnTo>
                  <a:pt x="1161217" y="0"/>
                </a:lnTo>
                <a:lnTo>
                  <a:pt x="1161217" y="1083098"/>
                </a:lnTo>
                <a:lnTo>
                  <a:pt x="0" y="1083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26"/>
          <p:cNvSpPr/>
          <p:nvPr/>
        </p:nvSpPr>
        <p:spPr>
          <a:xfrm>
            <a:off x="419428" y="6094929"/>
            <a:ext cx="1161216" cy="1083098"/>
          </a:xfrm>
          <a:custGeom>
            <a:rect b="b" l="l" r="r" t="t"/>
            <a:pathLst>
              <a:path extrusionOk="0" h="1083098" w="1161216">
                <a:moveTo>
                  <a:pt x="0" y="0"/>
                </a:moveTo>
                <a:lnTo>
                  <a:pt x="1161217" y="0"/>
                </a:lnTo>
                <a:lnTo>
                  <a:pt x="1161217" y="1083098"/>
                </a:lnTo>
                <a:lnTo>
                  <a:pt x="0" y="1083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26"/>
          <p:cNvSpPr/>
          <p:nvPr/>
        </p:nvSpPr>
        <p:spPr>
          <a:xfrm>
            <a:off x="419428" y="7522695"/>
            <a:ext cx="1161216" cy="1083098"/>
          </a:xfrm>
          <a:custGeom>
            <a:rect b="b" l="l" r="r" t="t"/>
            <a:pathLst>
              <a:path extrusionOk="0" h="1083098" w="1161216">
                <a:moveTo>
                  <a:pt x="0" y="0"/>
                </a:moveTo>
                <a:lnTo>
                  <a:pt x="1161217" y="0"/>
                </a:lnTo>
                <a:lnTo>
                  <a:pt x="1161217" y="1083098"/>
                </a:lnTo>
                <a:lnTo>
                  <a:pt x="0" y="1083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26"/>
          <p:cNvSpPr/>
          <p:nvPr/>
        </p:nvSpPr>
        <p:spPr>
          <a:xfrm rot="5400000">
            <a:off x="15454116" y="318534"/>
            <a:ext cx="1161216" cy="1083098"/>
          </a:xfrm>
          <a:custGeom>
            <a:rect b="b" l="l" r="r" t="t"/>
            <a:pathLst>
              <a:path extrusionOk="0" h="1083098" w="1161216">
                <a:moveTo>
                  <a:pt x="0" y="0"/>
                </a:moveTo>
                <a:lnTo>
                  <a:pt x="1161216" y="0"/>
                </a:lnTo>
                <a:lnTo>
                  <a:pt x="1161216" y="1083098"/>
                </a:lnTo>
                <a:lnTo>
                  <a:pt x="0" y="1083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26"/>
          <p:cNvSpPr/>
          <p:nvPr/>
        </p:nvSpPr>
        <p:spPr>
          <a:xfrm rot="5400000">
            <a:off x="14026349" y="318534"/>
            <a:ext cx="1161216" cy="1083098"/>
          </a:xfrm>
          <a:custGeom>
            <a:rect b="b" l="l" r="r" t="t"/>
            <a:pathLst>
              <a:path extrusionOk="0" h="1083098" w="1161216">
                <a:moveTo>
                  <a:pt x="0" y="0"/>
                </a:moveTo>
                <a:lnTo>
                  <a:pt x="1161217" y="0"/>
                </a:lnTo>
                <a:lnTo>
                  <a:pt x="1161217" y="1083098"/>
                </a:lnTo>
                <a:lnTo>
                  <a:pt x="0" y="1083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26"/>
          <p:cNvSpPr/>
          <p:nvPr/>
        </p:nvSpPr>
        <p:spPr>
          <a:xfrm rot="5400000">
            <a:off x="12598583" y="318534"/>
            <a:ext cx="1161216" cy="1083098"/>
          </a:xfrm>
          <a:custGeom>
            <a:rect b="b" l="l" r="r" t="t"/>
            <a:pathLst>
              <a:path extrusionOk="0" h="1083098" w="1161216">
                <a:moveTo>
                  <a:pt x="0" y="0"/>
                </a:moveTo>
                <a:lnTo>
                  <a:pt x="1161216" y="0"/>
                </a:lnTo>
                <a:lnTo>
                  <a:pt x="1161216" y="1083098"/>
                </a:lnTo>
                <a:lnTo>
                  <a:pt x="0" y="1083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26"/>
          <p:cNvSpPr txBox="1"/>
          <p:nvPr/>
        </p:nvSpPr>
        <p:spPr>
          <a:xfrm>
            <a:off x="14116699" y="2814383"/>
            <a:ext cx="28071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Work-Life Balance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26"/>
          <p:cNvSpPr txBox="1"/>
          <p:nvPr/>
        </p:nvSpPr>
        <p:spPr>
          <a:xfrm>
            <a:off x="13076669" y="2233358"/>
            <a:ext cx="49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2579101" y="7622122"/>
            <a:ext cx="2807100" cy="14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Member Engagement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374" name="Google Shape;374;p26"/>
          <p:cNvSpPr txBox="1"/>
          <p:nvPr/>
        </p:nvSpPr>
        <p:spPr>
          <a:xfrm>
            <a:off x="1539071" y="7041097"/>
            <a:ext cx="49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/>
          </a:p>
        </p:txBody>
      </p:sp>
      <p:sp>
        <p:nvSpPr>
          <p:cNvPr id="395" name="Google Shape;395;p26"/>
          <p:cNvSpPr txBox="1"/>
          <p:nvPr/>
        </p:nvSpPr>
        <p:spPr>
          <a:xfrm>
            <a:off x="7848290" y="7622122"/>
            <a:ext cx="2807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Accountability &amp; Transparency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26"/>
          <p:cNvSpPr txBox="1"/>
          <p:nvPr/>
        </p:nvSpPr>
        <p:spPr>
          <a:xfrm>
            <a:off x="6808260" y="7041097"/>
            <a:ext cx="49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/>
          </a:p>
        </p:txBody>
      </p:sp>
      <p:sp>
        <p:nvSpPr>
          <p:cNvPr id="397" name="Google Shape;397;p26"/>
          <p:cNvSpPr txBox="1"/>
          <p:nvPr/>
        </p:nvSpPr>
        <p:spPr>
          <a:xfrm>
            <a:off x="13720755" y="7622122"/>
            <a:ext cx="2807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Collective Bargaining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26"/>
          <p:cNvSpPr txBox="1"/>
          <p:nvPr/>
        </p:nvSpPr>
        <p:spPr>
          <a:xfrm>
            <a:off x="12159425" y="7041097"/>
            <a:ext cx="49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