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7772400" cx="10058400"/>
  <p:notesSz cx="6858000" cy="9144000"/>
  <p:embeddedFontLst>
    <p:embeddedFont>
      <p:font typeface="PT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C7F13D6-0AD2-4AB0-87F7-2804EDAD95AA}">
  <a:tblStyle styleId="{5C7F13D6-0AD2-4AB0-87F7-2804EDAD95AA}" styleName="Table_0">
    <a:wholeTbl>
      <a:tcTxStyle b="off" i="off">
        <a:font>
          <a:latin typeface="Arial"/>
          <a:ea typeface="Arial"/>
          <a:cs typeface="Arial"/>
        </a:font>
        <a:schemeClr val="dk1"/>
      </a:tcTxStyle>
      <a:tcStyle>
        <a:tcBdr>
          <a:left>
            <a:ln cap="flat" cmpd="sng" w="12700">
              <a:solidFill>
                <a:schemeClr val="accent5"/>
              </a:solidFill>
              <a:prstDash val="solid"/>
              <a:round/>
              <a:headEnd len="med" w="med" type="none"/>
              <a:tailEnd len="med" w="med" type="none"/>
            </a:ln>
          </a:left>
          <a:right>
            <a:ln cap="flat" cmpd="sng" w="12700">
              <a:solidFill>
                <a:schemeClr val="accent5"/>
              </a:solidFill>
              <a:prstDash val="solid"/>
              <a:round/>
              <a:headEnd len="med" w="med" type="none"/>
              <a:tailEnd len="med" w="med" type="none"/>
            </a:ln>
          </a:right>
          <a:top>
            <a:ln cap="flat" cmpd="sng" w="12700">
              <a:solidFill>
                <a:schemeClr val="accent5"/>
              </a:solidFill>
              <a:prstDash val="solid"/>
              <a:round/>
              <a:headEnd len="med" w="med" type="none"/>
              <a:tailEnd len="med" w="med" type="none"/>
            </a:ln>
          </a:top>
          <a:bottom>
            <a:ln cap="flat" cmpd="sng" w="12700">
              <a:solidFill>
                <a:schemeClr val="accent5"/>
              </a:solidFill>
              <a:prstDash val="solid"/>
              <a:round/>
              <a:headEnd len="med" w="med" type="none"/>
              <a:tailEnd len="med" w="med" type="none"/>
            </a:ln>
          </a:bottom>
          <a:insideH>
            <a:ln cap="flat" cmpd="sng" w="12700">
              <a:solidFill>
                <a:schemeClr val="accent5"/>
              </a:solidFill>
              <a:prstDash val="solid"/>
              <a:round/>
              <a:headEnd len="med" w="med" type="none"/>
              <a:tailEnd len="med" w="med" type="none"/>
            </a:ln>
          </a:insideH>
          <a:insideV>
            <a:ln cap="flat" cmpd="sng" w="12700">
              <a:solidFill>
                <a:schemeClr val="accent5"/>
              </a:solidFill>
              <a:prstDash val="solid"/>
              <a:round/>
              <a:headEnd len="med" w="med" type="none"/>
              <a:tailEnd len="med" w="med" type="none"/>
            </a:ln>
          </a:insideV>
        </a:tcBdr>
        <a:fill>
          <a:solidFill>
            <a:srgbClr val="E6EFF0"/>
          </a:solidFill>
        </a:fill>
      </a:tcStyle>
    </a:wholeTbl>
    <a:band1H>
      <a:tcTxStyle/>
      <a:tcStyle>
        <a:fill>
          <a:solidFill>
            <a:srgbClr val="CADDE1"/>
          </a:solidFill>
        </a:fill>
      </a:tcStyle>
    </a:band1H>
    <a:band2H>
      <a:tcTxStyle/>
    </a:band2H>
    <a:band1V>
      <a:tcTxStyle/>
      <a:tcStyle>
        <a:fill>
          <a:solidFill>
            <a:srgbClr val="CADDE1"/>
          </a:solidFill>
        </a:fill>
      </a:tcStyle>
    </a:band1V>
    <a:band2V>
      <a:tcTxStyle/>
    </a:band2V>
    <a:lastCol>
      <a:tcTxStyle b="on" i="off"/>
    </a:lastCol>
    <a:firstCol>
      <a:tcTxStyle b="on" i="off"/>
    </a:firstCol>
    <a:lastRow>
      <a:tcTxStyle b="on" i="off"/>
      <a:tcStyle>
        <a:tcBdr>
          <a:top>
            <a:ln cap="flat" cmpd="sng" w="25400">
              <a:solidFill>
                <a:schemeClr val="accent5"/>
              </a:solidFill>
              <a:prstDash val="solid"/>
              <a:round/>
              <a:headEnd len="med" w="med" type="none"/>
              <a:tailEnd len="med" w="med" type="none"/>
            </a:ln>
          </a:top>
        </a:tcBdr>
        <a:fill>
          <a:solidFill>
            <a:srgbClr val="E6EFF0"/>
          </a:solidFill>
        </a:fill>
      </a:tcStyle>
    </a:lastRow>
    <a:seCell>
      <a:tcTxStyle/>
    </a:seCell>
    <a:swCell>
      <a:tcTxStyle/>
    </a:swCell>
    <a:firstRow>
      <a:tcTxStyle b="on" i="off"/>
      <a:tcStyle>
        <a:fill>
          <a:solidFill>
            <a:srgbClr val="E6EFF0"/>
          </a:solidFill>
        </a:fill>
      </a:tcStyle>
    </a:firstRow>
    <a:neCell>
      <a:tcTxStyle/>
    </a:neCell>
    <a:nwCell>
      <a:tcTxStyle/>
    </a:nwCell>
  </a:tblStyle>
  <a:tblStyle styleId="{0E084041-8927-4808-8C60-B5BBA18CA923}" styleName="Table_1">
    <a:wholeTbl>
      <a:tcTxStyle b="off" i="off">
        <a:font>
          <a:latin typeface="Arial"/>
          <a:ea typeface="Arial"/>
          <a:cs typeface="Arial"/>
        </a:font>
        <a:schemeClr val="dk1"/>
      </a:tcTxStyle>
      <a:tcStyle>
        <a:tcBdr>
          <a:left>
            <a:ln cap="flat" cmpd="sng" w="12700">
              <a:solidFill>
                <a:schemeClr val="lt1"/>
              </a:solidFill>
              <a:prstDash val="solid"/>
              <a:round/>
              <a:headEnd len="med" w="med" type="none"/>
              <a:tailEnd len="med" w="med" type="none"/>
            </a:ln>
          </a:left>
          <a:right>
            <a:ln cap="flat" cmpd="sng" w="12700">
              <a:solidFill>
                <a:schemeClr val="lt1"/>
              </a:solidFill>
              <a:prstDash val="solid"/>
              <a:round/>
              <a:headEnd len="med" w="med" type="none"/>
              <a:tailEnd len="med" w="med" type="none"/>
            </a:ln>
          </a:right>
          <a:top>
            <a:ln cap="flat" cmpd="sng" w="12700">
              <a:solidFill>
                <a:schemeClr val="lt1"/>
              </a:solidFill>
              <a:prstDash val="solid"/>
              <a:round/>
              <a:headEnd len="med" w="med" type="none"/>
              <a:tailEnd len="med" w="med" type="none"/>
            </a:ln>
          </a:top>
          <a:bottom>
            <a:ln cap="flat" cmpd="sng" w="12700">
              <a:solidFill>
                <a:schemeClr val="lt1"/>
              </a:solidFill>
              <a:prstDash val="solid"/>
              <a:round/>
              <a:headEnd len="med" w="med" type="none"/>
              <a:tailEnd len="med" w="med" type="none"/>
            </a:ln>
          </a:bottom>
          <a:insideH>
            <a:ln cap="flat" cmpd="sng" w="12700">
              <a:solidFill>
                <a:schemeClr val="lt1"/>
              </a:solidFill>
              <a:prstDash val="solid"/>
              <a:round/>
              <a:headEnd len="med" w="med" type="none"/>
              <a:tailEnd len="med" w="med" type="none"/>
            </a:ln>
          </a:insideH>
          <a:insideV>
            <a:ln cap="flat" cmpd="sng" w="12700">
              <a:solidFill>
                <a:schemeClr val="lt1"/>
              </a:solidFill>
              <a:prstDash val="solid"/>
              <a:round/>
              <a:headEnd len="med" w="med" type="none"/>
              <a:tailEnd len="med" w="med" type="none"/>
            </a:ln>
          </a:insideV>
        </a:tcBdr>
        <a:fill>
          <a:solidFill>
            <a:schemeClr val="accent1"/>
          </a:solidFill>
        </a:fill>
      </a:tcStyle>
    </a:wholeTbl>
    <a:band1H>
      <a:tcTxStyle/>
      <a:tcStyle>
        <a:fill>
          <a:solidFill>
            <a:schemeClr val="accent1"/>
          </a:solidFill>
        </a:fill>
      </a:tcStyle>
    </a:band1H>
    <a:band2H>
      <a:tcTxStyle/>
    </a:band2H>
    <a:band1V>
      <a:tcTxStyle/>
      <a:tcStyle>
        <a:fill>
          <a:solidFill>
            <a:schemeClr val="accent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med" w="med" type="none"/>
              <a:tailEnd len="med" w="med"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med" w="med" type="none"/>
              <a:tailEnd len="med" w="med"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PTSans-regular.fntdata"/><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font" Target="fonts/PTSans-italic.fntdata"/><Relationship Id="rId23" Type="http://schemas.openxmlformats.org/officeDocument/2006/relationships/slide" Target="slides/slide18.xml"/><Relationship Id="rId45" Type="http://schemas.openxmlformats.org/officeDocument/2006/relationships/font" Target="fonts/PTSa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PTSans-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wrap="square" tIns="91425"/>
          <a:lstStyle>
            <a:lvl1pPr indent="0" lvl="0" marL="0" marR="0" rtl="0" algn="l">
              <a:spcBef>
                <a:spcPts val="0"/>
              </a:spcBef>
              <a:buChar char="●"/>
              <a:defRPr b="0" i="0" sz="1100" u="none" cap="none" strike="noStrike">
                <a:solidFill>
                  <a:schemeClr val="dk1"/>
                </a:solidFill>
                <a:latin typeface="Arial"/>
                <a:ea typeface="Arial"/>
                <a:cs typeface="Arial"/>
                <a:sym typeface="Arial"/>
              </a:defRPr>
            </a:lvl1pPr>
            <a:lvl2pPr indent="-11786" lvl="1" marL="570586" marR="0" rtl="0" algn="l">
              <a:spcBef>
                <a:spcPts val="0"/>
              </a:spcBef>
              <a:buChar char="○"/>
              <a:defRPr b="0" i="0" sz="1100" u="none" cap="none" strike="noStrike">
                <a:solidFill>
                  <a:schemeClr val="dk1"/>
                </a:solidFill>
                <a:latin typeface="Arial"/>
                <a:ea typeface="Arial"/>
                <a:cs typeface="Arial"/>
                <a:sym typeface="Arial"/>
              </a:defRPr>
            </a:lvl2pPr>
            <a:lvl3pPr indent="-10871" lvl="2" marL="1141171" marR="0" rtl="0" algn="l">
              <a:spcBef>
                <a:spcPts val="0"/>
              </a:spcBef>
              <a:buChar char="■"/>
              <a:defRPr b="0" i="0" sz="1100" u="none" cap="none" strike="noStrike">
                <a:solidFill>
                  <a:schemeClr val="dk1"/>
                </a:solidFill>
                <a:latin typeface="Arial"/>
                <a:ea typeface="Arial"/>
                <a:cs typeface="Arial"/>
                <a:sym typeface="Arial"/>
              </a:defRPr>
            </a:lvl3pPr>
            <a:lvl4pPr indent="-9956" lvl="3" marL="1711757" marR="0" rtl="0" algn="l">
              <a:spcBef>
                <a:spcPts val="0"/>
              </a:spcBef>
              <a:buChar char="●"/>
              <a:defRPr b="0" i="0" sz="1100" u="none" cap="none" strike="noStrike">
                <a:solidFill>
                  <a:schemeClr val="dk1"/>
                </a:solidFill>
                <a:latin typeface="Arial"/>
                <a:ea typeface="Arial"/>
                <a:cs typeface="Arial"/>
                <a:sym typeface="Arial"/>
              </a:defRPr>
            </a:lvl4pPr>
            <a:lvl5pPr indent="-9042" lvl="4" marL="2282342" marR="0" rtl="0" algn="l">
              <a:spcBef>
                <a:spcPts val="0"/>
              </a:spcBef>
              <a:buChar char="○"/>
              <a:defRPr b="0" i="0" sz="1100" u="none" cap="none" strike="noStrike">
                <a:solidFill>
                  <a:schemeClr val="dk1"/>
                </a:solidFill>
                <a:latin typeface="Arial"/>
                <a:ea typeface="Arial"/>
                <a:cs typeface="Arial"/>
                <a:sym typeface="Arial"/>
              </a:defRPr>
            </a:lvl5pPr>
            <a:lvl6pPr indent="-8127" lvl="5" marL="2852928" marR="0" rtl="0" algn="l">
              <a:spcBef>
                <a:spcPts val="0"/>
              </a:spcBef>
              <a:buChar char="■"/>
              <a:defRPr b="0" i="0" sz="1100" u="none" cap="none" strike="noStrike">
                <a:solidFill>
                  <a:schemeClr val="dk1"/>
                </a:solidFill>
                <a:latin typeface="Arial"/>
                <a:ea typeface="Arial"/>
                <a:cs typeface="Arial"/>
                <a:sym typeface="Arial"/>
              </a:defRPr>
            </a:lvl6pPr>
            <a:lvl7pPr indent="-7213" lvl="6" marL="3423514" marR="0" rtl="0" algn="l">
              <a:spcBef>
                <a:spcPts val="0"/>
              </a:spcBef>
              <a:buChar char="●"/>
              <a:defRPr b="0" i="0" sz="1100" u="none" cap="none" strike="noStrike">
                <a:solidFill>
                  <a:schemeClr val="dk1"/>
                </a:solidFill>
                <a:latin typeface="Arial"/>
                <a:ea typeface="Arial"/>
                <a:cs typeface="Arial"/>
                <a:sym typeface="Arial"/>
              </a:defRPr>
            </a:lvl7pPr>
            <a:lvl8pPr indent="-6298" lvl="7" marL="3994098" marR="0" rtl="0" algn="l">
              <a:spcBef>
                <a:spcPts val="0"/>
              </a:spcBef>
              <a:buChar char="○"/>
              <a:defRPr b="0" i="0" sz="1100" u="none" cap="none" strike="noStrike">
                <a:solidFill>
                  <a:schemeClr val="dk1"/>
                </a:solidFill>
                <a:latin typeface="Arial"/>
                <a:ea typeface="Arial"/>
                <a:cs typeface="Arial"/>
                <a:sym typeface="Arial"/>
              </a:defRPr>
            </a:lvl8pPr>
            <a:lvl9pPr indent="-5384" lvl="8" marL="4564685" marR="0" rtl="0" algn="l">
              <a:spcBef>
                <a:spcPts val="0"/>
              </a:spcBef>
              <a:buChar char="■"/>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52" name="Shape 52"/>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5" name="Shape 125"/>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Shape 132"/>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133" name="Shape 133"/>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1" name="Shape 141"/>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Shape 146"/>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7" name="Shape 147"/>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2" name="Shape 152"/>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7" name="Shape 157"/>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2" name="Shape 162"/>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Shape 174"/>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175" name="Shape 175"/>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Shape 180"/>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181" name="Shape 181"/>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Shape 188"/>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189" name="Shape 189"/>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Shape 56"/>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7" name="Shape 57"/>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5" name="Shape 195"/>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Shape 202"/>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203" name="Shape 203"/>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209" name="Shape 209"/>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7" name="Shape 217"/>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6" name="Shape 226"/>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Shape 237"/>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238" name="Shape 238"/>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Shape 242"/>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243" name="Shape 243"/>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Shape 251"/>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2" name="Shape 252"/>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3" name="Shape 263"/>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9" name="Shape 269"/>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4" name="Shape 64"/>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Shape 274"/>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5" name="Shape 275"/>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Shape 283"/>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4" name="Shape 284"/>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Shape 288"/>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9" name="Shape 289"/>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6" name="Shape 296"/>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Shape 304"/>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5" name="Shape 305"/>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3" name="Shape 313"/>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Shape 319"/>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0" name="Shape 320"/>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Shape 325"/>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6" name="Shape 326"/>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Shape 330"/>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331" name="Shape 331"/>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9" name="Shape 69"/>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Shape 75"/>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6" name="Shape 76"/>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3" name="Shape 83"/>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Shape 98"/>
          <p:cNvSpPr txBox="1"/>
          <p:nvPr>
            <p:ph idx="1" type="body"/>
          </p:nvPr>
        </p:nvSpPr>
        <p:spPr>
          <a:xfrm>
            <a:off x="685800" y="4343400"/>
            <a:ext cx="5486399"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99" name="Shape 99"/>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0" name="Shape 110"/>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1209675" y="685800"/>
            <a:ext cx="443865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7" name="Shape 117"/>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9" name="Shape 9"/>
        <p:cNvGrpSpPr/>
        <p:nvPr/>
      </p:nvGrpSpPr>
      <p:grpSpPr>
        <a:xfrm>
          <a:off x="0" y="0"/>
          <a:ext cx="0" cy="0"/>
          <a:chOff x="0" y="0"/>
          <a:chExt cx="0" cy="0"/>
        </a:xfrm>
      </p:grpSpPr>
      <p:sp>
        <p:nvSpPr>
          <p:cNvPr id="10" name="Shape 10"/>
          <p:cNvSpPr txBox="1"/>
          <p:nvPr>
            <p:ph idx="12" type="sldNum"/>
          </p:nvPr>
        </p:nvSpPr>
        <p:spPr>
          <a:xfrm>
            <a:off x="9319703" y="7046638"/>
            <a:ext cx="603569" cy="594773"/>
          </a:xfrm>
          <a:prstGeom prst="rect">
            <a:avLst/>
          </a:prstGeom>
          <a:noFill/>
          <a:ln>
            <a:noFill/>
          </a:ln>
        </p:spPr>
        <p:txBody>
          <a:bodyPr anchorCtr="0" anchor="ctr" bIns="114075" lIns="114075" rIns="114075" wrap="square" tIns="1140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7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3" name="Shape 43"/>
        <p:cNvGrpSpPr/>
        <p:nvPr/>
      </p:nvGrpSpPr>
      <p:grpSpPr>
        <a:xfrm>
          <a:off x="0" y="0"/>
          <a:ext cx="0" cy="0"/>
          <a:chOff x="0" y="0"/>
          <a:chExt cx="0" cy="0"/>
        </a:xfrm>
      </p:grpSpPr>
      <p:sp>
        <p:nvSpPr>
          <p:cNvPr id="44" name="Shape 44"/>
          <p:cNvSpPr txBox="1"/>
          <p:nvPr>
            <p:ph idx="1" type="body"/>
          </p:nvPr>
        </p:nvSpPr>
        <p:spPr>
          <a:xfrm>
            <a:off x="342869" y="6392869"/>
            <a:ext cx="6598679" cy="914373"/>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Font typeface="Arial"/>
              <a:buNone/>
              <a:defRPr b="0" i="0" sz="1800" u="none" cap="none" strike="noStrike">
                <a:solidFill>
                  <a:schemeClr val="dk2"/>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9pPr>
          </a:lstStyle>
          <a:p/>
        </p:txBody>
      </p:sp>
      <p:sp>
        <p:nvSpPr>
          <p:cNvPr id="45" name="Shape 45"/>
          <p:cNvSpPr txBox="1"/>
          <p:nvPr>
            <p:ph idx="12" type="sldNum"/>
          </p:nvPr>
        </p:nvSpPr>
        <p:spPr>
          <a:xfrm>
            <a:off x="9319703" y="7046638"/>
            <a:ext cx="603569" cy="594773"/>
          </a:xfrm>
          <a:prstGeom prst="rect">
            <a:avLst/>
          </a:prstGeom>
          <a:noFill/>
          <a:ln>
            <a:noFill/>
          </a:ln>
        </p:spPr>
        <p:txBody>
          <a:bodyPr anchorCtr="0" anchor="ctr" bIns="114075" lIns="114075" rIns="114075" wrap="square" tIns="1140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7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6" name="Shape 46"/>
        <p:cNvGrpSpPr/>
        <p:nvPr/>
      </p:nvGrpSpPr>
      <p:grpSpPr>
        <a:xfrm>
          <a:off x="0" y="0"/>
          <a:ext cx="0" cy="0"/>
          <a:chOff x="0" y="0"/>
          <a:chExt cx="0" cy="0"/>
        </a:xfrm>
      </p:grpSpPr>
      <p:sp>
        <p:nvSpPr>
          <p:cNvPr id="47" name="Shape 47"/>
          <p:cNvSpPr txBox="1"/>
          <p:nvPr>
            <p:ph type="title"/>
          </p:nvPr>
        </p:nvSpPr>
        <p:spPr>
          <a:xfrm>
            <a:off x="342869" y="1671477"/>
            <a:ext cx="9372659" cy="2967066"/>
          </a:xfrm>
          <a:prstGeom prst="rect">
            <a:avLst/>
          </a:prstGeom>
          <a:noFill/>
          <a:ln>
            <a:noFill/>
          </a:ln>
        </p:spPr>
        <p:txBody>
          <a:bodyPr anchorCtr="0" anchor="b" bIns="91425" lIns="91425" rIns="91425" wrap="square" tIns="91425"/>
          <a:lstStyle>
            <a:lvl1pPr indent="0" lvl="0" marL="0" marR="0" rtl="0" algn="ctr">
              <a:lnSpc>
                <a:spcPct val="100000"/>
              </a:lnSpc>
              <a:spcBef>
                <a:spcPts val="0"/>
              </a:spcBef>
              <a:spcAft>
                <a:spcPts val="0"/>
              </a:spcAft>
              <a:buClr>
                <a:schemeClr val="dk1"/>
              </a:buClr>
              <a:buFont typeface="Arial"/>
              <a:buNone/>
              <a:defRPr b="0" i="0" sz="15000" u="none" cap="none" strike="noStrike">
                <a:solidFill>
                  <a:schemeClr val="dk1"/>
                </a:solidFill>
                <a:latin typeface="Arial"/>
                <a:ea typeface="Arial"/>
                <a:cs typeface="Arial"/>
                <a:sym typeface="Arial"/>
              </a:defRPr>
            </a:lvl1pPr>
            <a:lvl2pPr indent="0" lvl="1" algn="ctr">
              <a:spcBef>
                <a:spcPts val="0"/>
              </a:spcBef>
              <a:buClr>
                <a:schemeClr val="dk1"/>
              </a:buClr>
              <a:buFont typeface="Arial"/>
              <a:buNone/>
              <a:defRPr sz="15000">
                <a:solidFill>
                  <a:schemeClr val="dk1"/>
                </a:solidFill>
              </a:defRPr>
            </a:lvl2pPr>
            <a:lvl3pPr indent="0" lvl="2" algn="ctr">
              <a:spcBef>
                <a:spcPts val="0"/>
              </a:spcBef>
              <a:buClr>
                <a:schemeClr val="dk1"/>
              </a:buClr>
              <a:buFont typeface="Arial"/>
              <a:buNone/>
              <a:defRPr sz="15000">
                <a:solidFill>
                  <a:schemeClr val="dk1"/>
                </a:solidFill>
              </a:defRPr>
            </a:lvl3pPr>
            <a:lvl4pPr indent="0" lvl="3" algn="ctr">
              <a:spcBef>
                <a:spcPts val="0"/>
              </a:spcBef>
              <a:buClr>
                <a:schemeClr val="dk1"/>
              </a:buClr>
              <a:buFont typeface="Arial"/>
              <a:buNone/>
              <a:defRPr sz="15000">
                <a:solidFill>
                  <a:schemeClr val="dk1"/>
                </a:solidFill>
              </a:defRPr>
            </a:lvl4pPr>
            <a:lvl5pPr indent="0" lvl="4" algn="ctr">
              <a:spcBef>
                <a:spcPts val="0"/>
              </a:spcBef>
              <a:buClr>
                <a:schemeClr val="dk1"/>
              </a:buClr>
              <a:buFont typeface="Arial"/>
              <a:buNone/>
              <a:defRPr sz="15000">
                <a:solidFill>
                  <a:schemeClr val="dk1"/>
                </a:solidFill>
              </a:defRPr>
            </a:lvl5pPr>
            <a:lvl6pPr indent="0" lvl="5" algn="ctr">
              <a:spcBef>
                <a:spcPts val="0"/>
              </a:spcBef>
              <a:buClr>
                <a:schemeClr val="dk1"/>
              </a:buClr>
              <a:buFont typeface="Arial"/>
              <a:buNone/>
              <a:defRPr sz="15000">
                <a:solidFill>
                  <a:schemeClr val="dk1"/>
                </a:solidFill>
              </a:defRPr>
            </a:lvl6pPr>
            <a:lvl7pPr indent="0" lvl="6" algn="ctr">
              <a:spcBef>
                <a:spcPts val="0"/>
              </a:spcBef>
              <a:buClr>
                <a:schemeClr val="dk1"/>
              </a:buClr>
              <a:buFont typeface="Arial"/>
              <a:buNone/>
              <a:defRPr sz="15000">
                <a:solidFill>
                  <a:schemeClr val="dk1"/>
                </a:solidFill>
              </a:defRPr>
            </a:lvl7pPr>
            <a:lvl8pPr indent="0" lvl="7" algn="ctr">
              <a:spcBef>
                <a:spcPts val="0"/>
              </a:spcBef>
              <a:buClr>
                <a:schemeClr val="dk1"/>
              </a:buClr>
              <a:buFont typeface="Arial"/>
              <a:buNone/>
              <a:defRPr sz="15000">
                <a:solidFill>
                  <a:schemeClr val="dk1"/>
                </a:solidFill>
              </a:defRPr>
            </a:lvl8pPr>
            <a:lvl9pPr indent="0" lvl="8" algn="ctr">
              <a:spcBef>
                <a:spcPts val="0"/>
              </a:spcBef>
              <a:buClr>
                <a:schemeClr val="dk1"/>
              </a:buClr>
              <a:buFont typeface="Arial"/>
              <a:buNone/>
              <a:defRPr sz="15000">
                <a:solidFill>
                  <a:schemeClr val="dk1"/>
                </a:solidFill>
              </a:defRPr>
            </a:lvl9pPr>
          </a:lstStyle>
          <a:p/>
        </p:txBody>
      </p:sp>
      <p:sp>
        <p:nvSpPr>
          <p:cNvPr id="48" name="Shape 48"/>
          <p:cNvSpPr txBox="1"/>
          <p:nvPr>
            <p:ph idx="1" type="body"/>
          </p:nvPr>
        </p:nvSpPr>
        <p:spPr>
          <a:xfrm>
            <a:off x="342869" y="4763362"/>
            <a:ext cx="9372659" cy="1965652"/>
          </a:xfrm>
          <a:prstGeom prst="rect">
            <a:avLst/>
          </a:prstGeom>
          <a:noFill/>
          <a:ln>
            <a:noFill/>
          </a:ln>
        </p:spPr>
        <p:txBody>
          <a:bodyPr anchorCtr="0" anchor="t" bIns="91425" lIns="91425" rIns="91425" wrap="square" tIns="91425"/>
          <a:lstStyle>
            <a:lvl1pPr indent="0" lvl="0" marL="0" marR="0" rtl="0" algn="ctr">
              <a:lnSpc>
                <a:spcPct val="115000"/>
              </a:lnSpc>
              <a:spcBef>
                <a:spcPts val="0"/>
              </a:spcBef>
              <a:spcAft>
                <a:spcPts val="1600"/>
              </a:spcAft>
              <a:buClr>
                <a:schemeClr val="dk2"/>
              </a:buClr>
              <a:buFont typeface="Arial"/>
              <a:buNone/>
              <a:defRPr b="0" i="0" sz="1800" u="none" cap="none" strike="noStrike">
                <a:solidFill>
                  <a:schemeClr val="dk2"/>
                </a:solidFill>
                <a:latin typeface="Arial"/>
                <a:ea typeface="Arial"/>
                <a:cs typeface="Arial"/>
                <a:sym typeface="Arial"/>
              </a:defRPr>
            </a:lvl1pPr>
            <a:lvl2pPr indent="0" lvl="1" marL="457200" marR="0" rtl="0" algn="ctr">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2pPr>
            <a:lvl3pPr indent="0" lvl="2" marL="914400" marR="0" rtl="0" algn="ctr">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3pPr>
            <a:lvl4pPr indent="0" lvl="3" marL="1371600" marR="0" rtl="0" algn="ctr">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4pPr>
            <a:lvl5pPr indent="0" lvl="4" marL="1828800" marR="0" rtl="0" algn="ctr">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5pPr>
            <a:lvl6pPr indent="0" lvl="5" marL="2286000" marR="0" rtl="0" algn="ctr">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6pPr>
            <a:lvl7pPr indent="0" lvl="6" marL="2743200" marR="0" rtl="0" algn="ctr">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7pPr>
            <a:lvl8pPr indent="0" lvl="7" marL="3200400" marR="0" rtl="0" algn="ctr">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8pPr>
            <a:lvl9pPr indent="0" lvl="8" marL="3657600" marR="0" rtl="0" algn="ctr">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9pPr>
          </a:lstStyle>
          <a:p/>
        </p:txBody>
      </p:sp>
      <p:sp>
        <p:nvSpPr>
          <p:cNvPr id="49" name="Shape 49"/>
          <p:cNvSpPr txBox="1"/>
          <p:nvPr>
            <p:ph idx="12" type="sldNum"/>
          </p:nvPr>
        </p:nvSpPr>
        <p:spPr>
          <a:xfrm>
            <a:off x="9319703" y="7046638"/>
            <a:ext cx="603569" cy="594773"/>
          </a:xfrm>
          <a:prstGeom prst="rect">
            <a:avLst/>
          </a:prstGeom>
          <a:noFill/>
          <a:ln>
            <a:noFill/>
          </a:ln>
        </p:spPr>
        <p:txBody>
          <a:bodyPr anchorCtr="0" anchor="ctr" bIns="114075" lIns="114075" rIns="114075" wrap="square" tIns="1140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7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1" name="Shape 11"/>
        <p:cNvGrpSpPr/>
        <p:nvPr/>
      </p:nvGrpSpPr>
      <p:grpSpPr>
        <a:xfrm>
          <a:off x="0" y="0"/>
          <a:ext cx="0" cy="0"/>
          <a:chOff x="0" y="0"/>
          <a:chExt cx="0" cy="0"/>
        </a:xfrm>
      </p:grpSpPr>
      <p:sp>
        <p:nvSpPr>
          <p:cNvPr id="12" name="Shape 12"/>
          <p:cNvSpPr txBox="1"/>
          <p:nvPr>
            <p:ph type="title"/>
          </p:nvPr>
        </p:nvSpPr>
        <p:spPr>
          <a:xfrm>
            <a:off x="342869" y="672481"/>
            <a:ext cx="9372659" cy="865413"/>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Font typeface="Arial"/>
              <a:buNone/>
              <a:defRPr b="0" i="0" sz="28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sz="2800">
                <a:solidFill>
                  <a:schemeClr val="dk1"/>
                </a:solidFill>
              </a:defRPr>
            </a:lvl2pPr>
            <a:lvl3pPr indent="0" lvl="2">
              <a:spcBef>
                <a:spcPts val="0"/>
              </a:spcBef>
              <a:buClr>
                <a:schemeClr val="dk1"/>
              </a:buClr>
              <a:buFont typeface="Arial"/>
              <a:buNone/>
              <a:defRPr sz="2800">
                <a:solidFill>
                  <a:schemeClr val="dk1"/>
                </a:solidFill>
              </a:defRPr>
            </a:lvl3pPr>
            <a:lvl4pPr indent="0" lvl="3">
              <a:spcBef>
                <a:spcPts val="0"/>
              </a:spcBef>
              <a:buClr>
                <a:schemeClr val="dk1"/>
              </a:buClr>
              <a:buFont typeface="Arial"/>
              <a:buNone/>
              <a:defRPr sz="2800">
                <a:solidFill>
                  <a:schemeClr val="dk1"/>
                </a:solidFill>
              </a:defRPr>
            </a:lvl4pPr>
            <a:lvl5pPr indent="0" lvl="4">
              <a:spcBef>
                <a:spcPts val="0"/>
              </a:spcBef>
              <a:buClr>
                <a:schemeClr val="dk1"/>
              </a:buClr>
              <a:buFont typeface="Arial"/>
              <a:buNone/>
              <a:defRPr sz="2800">
                <a:solidFill>
                  <a:schemeClr val="dk1"/>
                </a:solidFill>
              </a:defRPr>
            </a:lvl5pPr>
            <a:lvl6pPr indent="0" lvl="5">
              <a:spcBef>
                <a:spcPts val="0"/>
              </a:spcBef>
              <a:buClr>
                <a:schemeClr val="dk1"/>
              </a:buClr>
              <a:buFont typeface="Arial"/>
              <a:buNone/>
              <a:defRPr sz="2800">
                <a:solidFill>
                  <a:schemeClr val="dk1"/>
                </a:solidFill>
              </a:defRPr>
            </a:lvl6pPr>
            <a:lvl7pPr indent="0" lvl="6">
              <a:spcBef>
                <a:spcPts val="0"/>
              </a:spcBef>
              <a:buClr>
                <a:schemeClr val="dk1"/>
              </a:buClr>
              <a:buFont typeface="Arial"/>
              <a:buNone/>
              <a:defRPr sz="2800">
                <a:solidFill>
                  <a:schemeClr val="dk1"/>
                </a:solidFill>
              </a:defRPr>
            </a:lvl7pPr>
            <a:lvl8pPr indent="0" lvl="7">
              <a:spcBef>
                <a:spcPts val="0"/>
              </a:spcBef>
              <a:buClr>
                <a:schemeClr val="dk1"/>
              </a:buClr>
              <a:buFont typeface="Arial"/>
              <a:buNone/>
              <a:defRPr sz="2800">
                <a:solidFill>
                  <a:schemeClr val="dk1"/>
                </a:solidFill>
              </a:defRPr>
            </a:lvl8pPr>
            <a:lvl9pPr indent="0" lvl="8">
              <a:spcBef>
                <a:spcPts val="0"/>
              </a:spcBef>
              <a:buClr>
                <a:schemeClr val="dk1"/>
              </a:buClr>
              <a:buFont typeface="Arial"/>
              <a:buNone/>
              <a:defRPr sz="2800">
                <a:solidFill>
                  <a:schemeClr val="dk1"/>
                </a:solidFill>
              </a:defRPr>
            </a:lvl9pPr>
          </a:lstStyle>
          <a:p/>
        </p:txBody>
      </p:sp>
      <p:sp>
        <p:nvSpPr>
          <p:cNvPr id="13" name="Shape 13"/>
          <p:cNvSpPr txBox="1"/>
          <p:nvPr>
            <p:ph idx="1" type="body"/>
          </p:nvPr>
        </p:nvSpPr>
        <p:spPr>
          <a:xfrm>
            <a:off x="342869" y="1741517"/>
            <a:ext cx="9372659" cy="5162559"/>
          </a:xfrm>
          <a:prstGeom prst="rect">
            <a:avLst/>
          </a:prstGeom>
          <a:noFill/>
          <a:ln>
            <a:noFill/>
          </a:ln>
        </p:spPr>
        <p:txBody>
          <a:bodyPr anchorCtr="0" anchor="t" bIns="91425" lIns="91425" rIns="91425" wrap="square" tIns="91425"/>
          <a:lstStyle>
            <a:lvl1pPr indent="0" lvl="0" marL="0" marR="0" rtl="0" algn="l">
              <a:lnSpc>
                <a:spcPct val="115000"/>
              </a:lnSpc>
              <a:spcBef>
                <a:spcPts val="0"/>
              </a:spcBef>
              <a:spcAft>
                <a:spcPts val="1600"/>
              </a:spcAft>
              <a:buClr>
                <a:schemeClr val="dk2"/>
              </a:buClr>
              <a:buFont typeface="Arial"/>
              <a:buNone/>
              <a:defRPr b="0" i="0" sz="1800" u="none" cap="none" strike="noStrike">
                <a:solidFill>
                  <a:schemeClr val="dk2"/>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9pPr>
          </a:lstStyle>
          <a:p/>
        </p:txBody>
      </p:sp>
      <p:sp>
        <p:nvSpPr>
          <p:cNvPr id="14" name="Shape 14"/>
          <p:cNvSpPr txBox="1"/>
          <p:nvPr>
            <p:ph idx="12" type="sldNum"/>
          </p:nvPr>
        </p:nvSpPr>
        <p:spPr>
          <a:xfrm>
            <a:off x="9319703" y="7046638"/>
            <a:ext cx="603569" cy="594773"/>
          </a:xfrm>
          <a:prstGeom prst="rect">
            <a:avLst/>
          </a:prstGeom>
          <a:noFill/>
          <a:ln>
            <a:noFill/>
          </a:ln>
        </p:spPr>
        <p:txBody>
          <a:bodyPr anchorCtr="0" anchor="ctr" bIns="114075" lIns="114075" rIns="114075" wrap="square" tIns="1140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7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15" name="Shape 15"/>
        <p:cNvGrpSpPr/>
        <p:nvPr/>
      </p:nvGrpSpPr>
      <p:grpSpPr>
        <a:xfrm>
          <a:off x="0" y="0"/>
          <a:ext cx="0" cy="0"/>
          <a:chOff x="0" y="0"/>
          <a:chExt cx="0" cy="0"/>
        </a:xfrm>
      </p:grpSpPr>
      <p:sp>
        <p:nvSpPr>
          <p:cNvPr id="16" name="Shape 16"/>
          <p:cNvSpPr txBox="1"/>
          <p:nvPr>
            <p:ph type="title"/>
          </p:nvPr>
        </p:nvSpPr>
        <p:spPr>
          <a:xfrm>
            <a:off x="342869" y="672481"/>
            <a:ext cx="9372659" cy="865413"/>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Font typeface="Arial"/>
              <a:buNone/>
              <a:defRPr b="0" i="0" sz="28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sz="2800">
                <a:solidFill>
                  <a:schemeClr val="dk1"/>
                </a:solidFill>
              </a:defRPr>
            </a:lvl2pPr>
            <a:lvl3pPr indent="0" lvl="2">
              <a:spcBef>
                <a:spcPts val="0"/>
              </a:spcBef>
              <a:buClr>
                <a:schemeClr val="dk1"/>
              </a:buClr>
              <a:buFont typeface="Arial"/>
              <a:buNone/>
              <a:defRPr sz="2800">
                <a:solidFill>
                  <a:schemeClr val="dk1"/>
                </a:solidFill>
              </a:defRPr>
            </a:lvl3pPr>
            <a:lvl4pPr indent="0" lvl="3">
              <a:spcBef>
                <a:spcPts val="0"/>
              </a:spcBef>
              <a:buClr>
                <a:schemeClr val="dk1"/>
              </a:buClr>
              <a:buFont typeface="Arial"/>
              <a:buNone/>
              <a:defRPr sz="2800">
                <a:solidFill>
                  <a:schemeClr val="dk1"/>
                </a:solidFill>
              </a:defRPr>
            </a:lvl4pPr>
            <a:lvl5pPr indent="0" lvl="4">
              <a:spcBef>
                <a:spcPts val="0"/>
              </a:spcBef>
              <a:buClr>
                <a:schemeClr val="dk1"/>
              </a:buClr>
              <a:buFont typeface="Arial"/>
              <a:buNone/>
              <a:defRPr sz="2800">
                <a:solidFill>
                  <a:schemeClr val="dk1"/>
                </a:solidFill>
              </a:defRPr>
            </a:lvl5pPr>
            <a:lvl6pPr indent="0" lvl="5">
              <a:spcBef>
                <a:spcPts val="0"/>
              </a:spcBef>
              <a:buClr>
                <a:schemeClr val="dk1"/>
              </a:buClr>
              <a:buFont typeface="Arial"/>
              <a:buNone/>
              <a:defRPr sz="2800">
                <a:solidFill>
                  <a:schemeClr val="dk1"/>
                </a:solidFill>
              </a:defRPr>
            </a:lvl6pPr>
            <a:lvl7pPr indent="0" lvl="6">
              <a:spcBef>
                <a:spcPts val="0"/>
              </a:spcBef>
              <a:buClr>
                <a:schemeClr val="dk1"/>
              </a:buClr>
              <a:buFont typeface="Arial"/>
              <a:buNone/>
              <a:defRPr sz="2800">
                <a:solidFill>
                  <a:schemeClr val="dk1"/>
                </a:solidFill>
              </a:defRPr>
            </a:lvl7pPr>
            <a:lvl8pPr indent="0" lvl="7">
              <a:spcBef>
                <a:spcPts val="0"/>
              </a:spcBef>
              <a:buClr>
                <a:schemeClr val="dk1"/>
              </a:buClr>
              <a:buFont typeface="Arial"/>
              <a:buNone/>
              <a:defRPr sz="2800">
                <a:solidFill>
                  <a:schemeClr val="dk1"/>
                </a:solidFill>
              </a:defRPr>
            </a:lvl8pPr>
            <a:lvl9pPr indent="0" lvl="8">
              <a:spcBef>
                <a:spcPts val="0"/>
              </a:spcBef>
              <a:buClr>
                <a:schemeClr val="dk1"/>
              </a:buClr>
              <a:buFont typeface="Arial"/>
              <a:buNone/>
              <a:defRPr sz="2800">
                <a:solidFill>
                  <a:schemeClr val="dk1"/>
                </a:solidFill>
              </a:defRPr>
            </a:lvl9pPr>
          </a:lstStyle>
          <a:p/>
        </p:txBody>
      </p:sp>
      <p:sp>
        <p:nvSpPr>
          <p:cNvPr id="17" name="Shape 17"/>
          <p:cNvSpPr txBox="1"/>
          <p:nvPr>
            <p:ph idx="1" type="body"/>
          </p:nvPr>
        </p:nvSpPr>
        <p:spPr>
          <a:xfrm>
            <a:off x="342869" y="1741517"/>
            <a:ext cx="4399889" cy="5162559"/>
          </a:xfrm>
          <a:prstGeom prst="rect">
            <a:avLst/>
          </a:prstGeom>
          <a:noFill/>
          <a:ln>
            <a:noFill/>
          </a:ln>
        </p:spPr>
        <p:txBody>
          <a:bodyPr anchorCtr="0" anchor="t" bIns="91425" lIns="91425" rIns="91425" wrap="square" tIns="91425"/>
          <a:lstStyle>
            <a:lvl1pPr indent="0" lvl="0" marL="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9pPr>
          </a:lstStyle>
          <a:p/>
        </p:txBody>
      </p:sp>
      <p:sp>
        <p:nvSpPr>
          <p:cNvPr id="18" name="Shape 18"/>
          <p:cNvSpPr txBox="1"/>
          <p:nvPr>
            <p:ph idx="2" type="body"/>
          </p:nvPr>
        </p:nvSpPr>
        <p:spPr>
          <a:xfrm>
            <a:off x="5315639" y="1741517"/>
            <a:ext cx="4399889" cy="5162559"/>
          </a:xfrm>
          <a:prstGeom prst="rect">
            <a:avLst/>
          </a:prstGeom>
          <a:noFill/>
          <a:ln>
            <a:noFill/>
          </a:ln>
        </p:spPr>
        <p:txBody>
          <a:bodyPr anchorCtr="0" anchor="t" bIns="91425" lIns="91425" rIns="91425" wrap="square" tIns="91425"/>
          <a:lstStyle>
            <a:lvl1pPr indent="0" lvl="0" marL="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9pPr>
          </a:lstStyle>
          <a:p/>
        </p:txBody>
      </p:sp>
      <p:sp>
        <p:nvSpPr>
          <p:cNvPr id="19" name="Shape 19"/>
          <p:cNvSpPr txBox="1"/>
          <p:nvPr>
            <p:ph idx="12" type="sldNum"/>
          </p:nvPr>
        </p:nvSpPr>
        <p:spPr>
          <a:xfrm>
            <a:off x="9319703" y="7046638"/>
            <a:ext cx="603569" cy="594773"/>
          </a:xfrm>
          <a:prstGeom prst="rect">
            <a:avLst/>
          </a:prstGeom>
          <a:noFill/>
          <a:ln>
            <a:noFill/>
          </a:ln>
        </p:spPr>
        <p:txBody>
          <a:bodyPr anchorCtr="0" anchor="ctr" bIns="114075" lIns="114075" rIns="114075" wrap="square" tIns="1140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7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0" name="Shape 20"/>
        <p:cNvGrpSpPr/>
        <p:nvPr/>
      </p:nvGrpSpPr>
      <p:grpSpPr>
        <a:xfrm>
          <a:off x="0" y="0"/>
          <a:ext cx="0" cy="0"/>
          <a:chOff x="0" y="0"/>
          <a:chExt cx="0" cy="0"/>
        </a:xfrm>
      </p:grpSpPr>
      <p:sp>
        <p:nvSpPr>
          <p:cNvPr id="21" name="Shape 21"/>
          <p:cNvSpPr txBox="1"/>
          <p:nvPr>
            <p:ph type="title"/>
          </p:nvPr>
        </p:nvSpPr>
        <p:spPr>
          <a:xfrm>
            <a:off x="342869" y="672481"/>
            <a:ext cx="9372659" cy="865413"/>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Font typeface="Arial"/>
              <a:buNone/>
              <a:defRPr b="0" i="0" sz="28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sz="2800">
                <a:solidFill>
                  <a:schemeClr val="dk1"/>
                </a:solidFill>
              </a:defRPr>
            </a:lvl2pPr>
            <a:lvl3pPr indent="0" lvl="2">
              <a:spcBef>
                <a:spcPts val="0"/>
              </a:spcBef>
              <a:buClr>
                <a:schemeClr val="dk1"/>
              </a:buClr>
              <a:buFont typeface="Arial"/>
              <a:buNone/>
              <a:defRPr sz="2800">
                <a:solidFill>
                  <a:schemeClr val="dk1"/>
                </a:solidFill>
              </a:defRPr>
            </a:lvl3pPr>
            <a:lvl4pPr indent="0" lvl="3">
              <a:spcBef>
                <a:spcPts val="0"/>
              </a:spcBef>
              <a:buClr>
                <a:schemeClr val="dk1"/>
              </a:buClr>
              <a:buFont typeface="Arial"/>
              <a:buNone/>
              <a:defRPr sz="2800">
                <a:solidFill>
                  <a:schemeClr val="dk1"/>
                </a:solidFill>
              </a:defRPr>
            </a:lvl4pPr>
            <a:lvl5pPr indent="0" lvl="4">
              <a:spcBef>
                <a:spcPts val="0"/>
              </a:spcBef>
              <a:buClr>
                <a:schemeClr val="dk1"/>
              </a:buClr>
              <a:buFont typeface="Arial"/>
              <a:buNone/>
              <a:defRPr sz="2800">
                <a:solidFill>
                  <a:schemeClr val="dk1"/>
                </a:solidFill>
              </a:defRPr>
            </a:lvl5pPr>
            <a:lvl6pPr indent="0" lvl="5">
              <a:spcBef>
                <a:spcPts val="0"/>
              </a:spcBef>
              <a:buClr>
                <a:schemeClr val="dk1"/>
              </a:buClr>
              <a:buFont typeface="Arial"/>
              <a:buNone/>
              <a:defRPr sz="2800">
                <a:solidFill>
                  <a:schemeClr val="dk1"/>
                </a:solidFill>
              </a:defRPr>
            </a:lvl6pPr>
            <a:lvl7pPr indent="0" lvl="6">
              <a:spcBef>
                <a:spcPts val="0"/>
              </a:spcBef>
              <a:buClr>
                <a:schemeClr val="dk1"/>
              </a:buClr>
              <a:buFont typeface="Arial"/>
              <a:buNone/>
              <a:defRPr sz="2800">
                <a:solidFill>
                  <a:schemeClr val="dk1"/>
                </a:solidFill>
              </a:defRPr>
            </a:lvl7pPr>
            <a:lvl8pPr indent="0" lvl="7">
              <a:spcBef>
                <a:spcPts val="0"/>
              </a:spcBef>
              <a:buClr>
                <a:schemeClr val="dk1"/>
              </a:buClr>
              <a:buFont typeface="Arial"/>
              <a:buNone/>
              <a:defRPr sz="2800">
                <a:solidFill>
                  <a:schemeClr val="dk1"/>
                </a:solidFill>
              </a:defRPr>
            </a:lvl8pPr>
            <a:lvl9pPr indent="0" lvl="8">
              <a:spcBef>
                <a:spcPts val="0"/>
              </a:spcBef>
              <a:buClr>
                <a:schemeClr val="dk1"/>
              </a:buClr>
              <a:buFont typeface="Arial"/>
              <a:buNone/>
              <a:defRPr sz="2800">
                <a:solidFill>
                  <a:schemeClr val="dk1"/>
                </a:solidFill>
              </a:defRPr>
            </a:lvl9pPr>
          </a:lstStyle>
          <a:p/>
        </p:txBody>
      </p:sp>
      <p:sp>
        <p:nvSpPr>
          <p:cNvPr id="22" name="Shape 22"/>
          <p:cNvSpPr txBox="1"/>
          <p:nvPr>
            <p:ph idx="12" type="sldNum"/>
          </p:nvPr>
        </p:nvSpPr>
        <p:spPr>
          <a:xfrm>
            <a:off x="9319703" y="7046638"/>
            <a:ext cx="603569" cy="594773"/>
          </a:xfrm>
          <a:prstGeom prst="rect">
            <a:avLst/>
          </a:prstGeom>
          <a:noFill/>
          <a:ln>
            <a:noFill/>
          </a:ln>
        </p:spPr>
        <p:txBody>
          <a:bodyPr anchorCtr="0" anchor="ctr" bIns="114075" lIns="114075" rIns="114075" wrap="square" tIns="1140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7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23" name="Shape 23"/>
        <p:cNvGrpSpPr/>
        <p:nvPr/>
      </p:nvGrpSpPr>
      <p:grpSpPr>
        <a:xfrm>
          <a:off x="0" y="0"/>
          <a:ext cx="0" cy="0"/>
          <a:chOff x="0" y="0"/>
          <a:chExt cx="0" cy="0"/>
        </a:xfrm>
      </p:grpSpPr>
      <p:sp>
        <p:nvSpPr>
          <p:cNvPr id="24" name="Shape 24"/>
          <p:cNvSpPr txBox="1"/>
          <p:nvPr>
            <p:ph type="title"/>
          </p:nvPr>
        </p:nvSpPr>
        <p:spPr>
          <a:xfrm>
            <a:off x="342869" y="3250174"/>
            <a:ext cx="9372659" cy="1272053"/>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dk1"/>
              </a:buClr>
              <a:buFont typeface="Arial"/>
              <a:buNone/>
              <a:defRPr b="0" i="0" sz="4500" u="none" cap="none" strike="noStrike">
                <a:solidFill>
                  <a:schemeClr val="dk1"/>
                </a:solidFill>
                <a:latin typeface="Arial"/>
                <a:ea typeface="Arial"/>
                <a:cs typeface="Arial"/>
                <a:sym typeface="Arial"/>
              </a:defRPr>
            </a:lvl1pPr>
            <a:lvl2pPr indent="0" lvl="1" algn="ctr">
              <a:spcBef>
                <a:spcPts val="0"/>
              </a:spcBef>
              <a:buClr>
                <a:schemeClr val="dk1"/>
              </a:buClr>
              <a:buFont typeface="Arial"/>
              <a:buNone/>
              <a:defRPr sz="4500">
                <a:solidFill>
                  <a:schemeClr val="dk1"/>
                </a:solidFill>
              </a:defRPr>
            </a:lvl2pPr>
            <a:lvl3pPr indent="0" lvl="2" algn="ctr">
              <a:spcBef>
                <a:spcPts val="0"/>
              </a:spcBef>
              <a:buClr>
                <a:schemeClr val="dk1"/>
              </a:buClr>
              <a:buFont typeface="Arial"/>
              <a:buNone/>
              <a:defRPr sz="4500">
                <a:solidFill>
                  <a:schemeClr val="dk1"/>
                </a:solidFill>
              </a:defRPr>
            </a:lvl3pPr>
            <a:lvl4pPr indent="0" lvl="3" algn="ctr">
              <a:spcBef>
                <a:spcPts val="0"/>
              </a:spcBef>
              <a:buClr>
                <a:schemeClr val="dk1"/>
              </a:buClr>
              <a:buFont typeface="Arial"/>
              <a:buNone/>
              <a:defRPr sz="4500">
                <a:solidFill>
                  <a:schemeClr val="dk1"/>
                </a:solidFill>
              </a:defRPr>
            </a:lvl4pPr>
            <a:lvl5pPr indent="0" lvl="4" algn="ctr">
              <a:spcBef>
                <a:spcPts val="0"/>
              </a:spcBef>
              <a:buClr>
                <a:schemeClr val="dk1"/>
              </a:buClr>
              <a:buFont typeface="Arial"/>
              <a:buNone/>
              <a:defRPr sz="4500">
                <a:solidFill>
                  <a:schemeClr val="dk1"/>
                </a:solidFill>
              </a:defRPr>
            </a:lvl5pPr>
            <a:lvl6pPr indent="0" lvl="5" algn="ctr">
              <a:spcBef>
                <a:spcPts val="0"/>
              </a:spcBef>
              <a:buClr>
                <a:schemeClr val="dk1"/>
              </a:buClr>
              <a:buFont typeface="Arial"/>
              <a:buNone/>
              <a:defRPr sz="4500">
                <a:solidFill>
                  <a:schemeClr val="dk1"/>
                </a:solidFill>
              </a:defRPr>
            </a:lvl6pPr>
            <a:lvl7pPr indent="0" lvl="6" algn="ctr">
              <a:spcBef>
                <a:spcPts val="0"/>
              </a:spcBef>
              <a:buClr>
                <a:schemeClr val="dk1"/>
              </a:buClr>
              <a:buFont typeface="Arial"/>
              <a:buNone/>
              <a:defRPr sz="4500">
                <a:solidFill>
                  <a:schemeClr val="dk1"/>
                </a:solidFill>
              </a:defRPr>
            </a:lvl7pPr>
            <a:lvl8pPr indent="0" lvl="7" algn="ctr">
              <a:spcBef>
                <a:spcPts val="0"/>
              </a:spcBef>
              <a:buClr>
                <a:schemeClr val="dk1"/>
              </a:buClr>
              <a:buFont typeface="Arial"/>
              <a:buNone/>
              <a:defRPr sz="4500">
                <a:solidFill>
                  <a:schemeClr val="dk1"/>
                </a:solidFill>
              </a:defRPr>
            </a:lvl8pPr>
            <a:lvl9pPr indent="0" lvl="8" algn="ctr">
              <a:spcBef>
                <a:spcPts val="0"/>
              </a:spcBef>
              <a:buClr>
                <a:schemeClr val="dk1"/>
              </a:buClr>
              <a:buFont typeface="Arial"/>
              <a:buNone/>
              <a:defRPr sz="4500">
                <a:solidFill>
                  <a:schemeClr val="dk1"/>
                </a:solidFill>
              </a:defRPr>
            </a:lvl9pPr>
          </a:lstStyle>
          <a:p/>
        </p:txBody>
      </p:sp>
      <p:sp>
        <p:nvSpPr>
          <p:cNvPr id="25" name="Shape 25"/>
          <p:cNvSpPr txBox="1"/>
          <p:nvPr>
            <p:ph idx="12" type="sldNum"/>
          </p:nvPr>
        </p:nvSpPr>
        <p:spPr>
          <a:xfrm>
            <a:off x="9319703" y="7046638"/>
            <a:ext cx="603569" cy="594773"/>
          </a:xfrm>
          <a:prstGeom prst="rect">
            <a:avLst/>
          </a:prstGeom>
          <a:noFill/>
          <a:ln>
            <a:noFill/>
          </a:ln>
        </p:spPr>
        <p:txBody>
          <a:bodyPr anchorCtr="0" anchor="ctr" bIns="114075" lIns="114075" rIns="114075" wrap="square" tIns="1140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7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26" name="Shape 26"/>
        <p:cNvGrpSpPr/>
        <p:nvPr/>
      </p:nvGrpSpPr>
      <p:grpSpPr>
        <a:xfrm>
          <a:off x="0" y="0"/>
          <a:ext cx="0" cy="0"/>
          <a:chOff x="0" y="0"/>
          <a:chExt cx="0" cy="0"/>
        </a:xfrm>
      </p:grpSpPr>
      <p:sp>
        <p:nvSpPr>
          <p:cNvPr id="27" name="Shape 27"/>
          <p:cNvSpPr txBox="1"/>
          <p:nvPr>
            <p:ph type="ctrTitle"/>
          </p:nvPr>
        </p:nvSpPr>
        <p:spPr>
          <a:xfrm>
            <a:off x="342879" y="1125134"/>
            <a:ext cx="9372659" cy="3101706"/>
          </a:xfrm>
          <a:prstGeom prst="rect">
            <a:avLst/>
          </a:prstGeom>
          <a:noFill/>
          <a:ln>
            <a:noFill/>
          </a:ln>
        </p:spPr>
        <p:txBody>
          <a:bodyPr anchorCtr="0" anchor="b" bIns="91425" lIns="91425" rIns="91425" wrap="square" tIns="91425"/>
          <a:lstStyle>
            <a:lvl1pPr indent="0" lvl="0" marL="0" marR="0" rtl="0" algn="ctr">
              <a:lnSpc>
                <a:spcPct val="100000"/>
              </a:lnSpc>
              <a:spcBef>
                <a:spcPts val="0"/>
              </a:spcBef>
              <a:spcAft>
                <a:spcPts val="0"/>
              </a:spcAft>
              <a:buClr>
                <a:schemeClr val="dk1"/>
              </a:buClr>
              <a:buFont typeface="Arial"/>
              <a:buNone/>
              <a:defRPr b="0" i="0" sz="6500" u="none" cap="none" strike="noStrike">
                <a:solidFill>
                  <a:schemeClr val="dk1"/>
                </a:solidFill>
                <a:latin typeface="Arial"/>
                <a:ea typeface="Arial"/>
                <a:cs typeface="Arial"/>
                <a:sym typeface="Arial"/>
              </a:defRPr>
            </a:lvl1pPr>
            <a:lvl2pPr indent="0" lvl="1" algn="ctr">
              <a:spcBef>
                <a:spcPts val="0"/>
              </a:spcBef>
              <a:buClr>
                <a:schemeClr val="dk1"/>
              </a:buClr>
              <a:buFont typeface="Arial"/>
              <a:buNone/>
              <a:defRPr sz="6500">
                <a:solidFill>
                  <a:schemeClr val="dk1"/>
                </a:solidFill>
              </a:defRPr>
            </a:lvl2pPr>
            <a:lvl3pPr indent="0" lvl="2" algn="ctr">
              <a:spcBef>
                <a:spcPts val="0"/>
              </a:spcBef>
              <a:buClr>
                <a:schemeClr val="dk1"/>
              </a:buClr>
              <a:buFont typeface="Arial"/>
              <a:buNone/>
              <a:defRPr sz="6500">
                <a:solidFill>
                  <a:schemeClr val="dk1"/>
                </a:solidFill>
              </a:defRPr>
            </a:lvl3pPr>
            <a:lvl4pPr indent="0" lvl="3" algn="ctr">
              <a:spcBef>
                <a:spcPts val="0"/>
              </a:spcBef>
              <a:buClr>
                <a:schemeClr val="dk1"/>
              </a:buClr>
              <a:buFont typeface="Arial"/>
              <a:buNone/>
              <a:defRPr sz="6500">
                <a:solidFill>
                  <a:schemeClr val="dk1"/>
                </a:solidFill>
              </a:defRPr>
            </a:lvl4pPr>
            <a:lvl5pPr indent="0" lvl="4" algn="ctr">
              <a:spcBef>
                <a:spcPts val="0"/>
              </a:spcBef>
              <a:buClr>
                <a:schemeClr val="dk1"/>
              </a:buClr>
              <a:buFont typeface="Arial"/>
              <a:buNone/>
              <a:defRPr sz="6500">
                <a:solidFill>
                  <a:schemeClr val="dk1"/>
                </a:solidFill>
              </a:defRPr>
            </a:lvl5pPr>
            <a:lvl6pPr indent="0" lvl="5" algn="ctr">
              <a:spcBef>
                <a:spcPts val="0"/>
              </a:spcBef>
              <a:buClr>
                <a:schemeClr val="dk1"/>
              </a:buClr>
              <a:buFont typeface="Arial"/>
              <a:buNone/>
              <a:defRPr sz="6500">
                <a:solidFill>
                  <a:schemeClr val="dk1"/>
                </a:solidFill>
              </a:defRPr>
            </a:lvl6pPr>
            <a:lvl7pPr indent="0" lvl="6" algn="ctr">
              <a:spcBef>
                <a:spcPts val="0"/>
              </a:spcBef>
              <a:buClr>
                <a:schemeClr val="dk1"/>
              </a:buClr>
              <a:buFont typeface="Arial"/>
              <a:buNone/>
              <a:defRPr sz="6500">
                <a:solidFill>
                  <a:schemeClr val="dk1"/>
                </a:solidFill>
              </a:defRPr>
            </a:lvl7pPr>
            <a:lvl8pPr indent="0" lvl="7" algn="ctr">
              <a:spcBef>
                <a:spcPts val="0"/>
              </a:spcBef>
              <a:buClr>
                <a:schemeClr val="dk1"/>
              </a:buClr>
              <a:buFont typeface="Arial"/>
              <a:buNone/>
              <a:defRPr sz="6500">
                <a:solidFill>
                  <a:schemeClr val="dk1"/>
                </a:solidFill>
              </a:defRPr>
            </a:lvl8pPr>
            <a:lvl9pPr indent="0" lvl="8" algn="ctr">
              <a:spcBef>
                <a:spcPts val="0"/>
              </a:spcBef>
              <a:buClr>
                <a:schemeClr val="dk1"/>
              </a:buClr>
              <a:buFont typeface="Arial"/>
              <a:buNone/>
              <a:defRPr sz="6500">
                <a:solidFill>
                  <a:schemeClr val="dk1"/>
                </a:solidFill>
              </a:defRPr>
            </a:lvl9pPr>
          </a:lstStyle>
          <a:p/>
        </p:txBody>
      </p:sp>
      <p:sp>
        <p:nvSpPr>
          <p:cNvPr id="28" name="Shape 28"/>
          <p:cNvSpPr txBox="1"/>
          <p:nvPr>
            <p:ph idx="1" type="subTitle"/>
          </p:nvPr>
        </p:nvSpPr>
        <p:spPr>
          <a:xfrm>
            <a:off x="342869" y="4282678"/>
            <a:ext cx="9372659" cy="1197706"/>
          </a:xfrm>
          <a:prstGeom prst="rect">
            <a:avLst/>
          </a:prstGeom>
          <a:noFill/>
          <a:ln>
            <a:noFill/>
          </a:ln>
        </p:spPr>
        <p:txBody>
          <a:bodyPr anchorCtr="0" anchor="t" bIns="91425" lIns="91425" rIns="91425" wrap="square" tIns="91425"/>
          <a:lstStyle>
            <a:lvl1pPr indent="0" lvl="0" marL="0" marR="0" rtl="0" algn="ctr">
              <a:lnSpc>
                <a:spcPct val="100000"/>
              </a:lnSpc>
              <a:spcBef>
                <a:spcPts val="0"/>
              </a:spcBef>
              <a:spcAft>
                <a:spcPts val="0"/>
              </a:spcAft>
              <a:buClr>
                <a:schemeClr val="dk2"/>
              </a:buClr>
              <a:buFont typeface="Arial"/>
              <a:buNone/>
              <a:defRPr b="0" i="0" sz="35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Font typeface="Arial"/>
              <a:buNone/>
              <a:defRPr b="0" i="0" sz="35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Font typeface="Arial"/>
              <a:buNone/>
              <a:defRPr b="0" i="0" sz="35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Font typeface="Arial"/>
              <a:buNone/>
              <a:defRPr b="0" i="0" sz="35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Font typeface="Arial"/>
              <a:buNone/>
              <a:defRPr b="0" i="0" sz="35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Font typeface="Arial"/>
              <a:buNone/>
              <a:defRPr b="0" i="0" sz="35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Font typeface="Arial"/>
              <a:buNone/>
              <a:defRPr b="0" i="0" sz="35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Font typeface="Arial"/>
              <a:buNone/>
              <a:defRPr b="0" i="0" sz="35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Font typeface="Arial"/>
              <a:buNone/>
              <a:defRPr b="0" i="0" sz="3500" u="none" cap="none" strike="noStrike">
                <a:solidFill>
                  <a:schemeClr val="dk2"/>
                </a:solidFill>
                <a:latin typeface="Arial"/>
                <a:ea typeface="Arial"/>
                <a:cs typeface="Arial"/>
                <a:sym typeface="Arial"/>
              </a:defRPr>
            </a:lvl9pPr>
          </a:lstStyle>
          <a:p/>
        </p:txBody>
      </p:sp>
      <p:sp>
        <p:nvSpPr>
          <p:cNvPr id="29" name="Shape 29"/>
          <p:cNvSpPr txBox="1"/>
          <p:nvPr>
            <p:ph idx="12" type="sldNum"/>
          </p:nvPr>
        </p:nvSpPr>
        <p:spPr>
          <a:xfrm>
            <a:off x="9319703" y="7046638"/>
            <a:ext cx="603569" cy="594773"/>
          </a:xfrm>
          <a:prstGeom prst="rect">
            <a:avLst/>
          </a:prstGeom>
          <a:noFill/>
          <a:ln>
            <a:noFill/>
          </a:ln>
        </p:spPr>
        <p:txBody>
          <a:bodyPr anchorCtr="0" anchor="ctr" bIns="114075" lIns="114075" rIns="114075" wrap="square" tIns="1140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7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30" name="Shape 30"/>
        <p:cNvGrpSpPr/>
        <p:nvPr/>
      </p:nvGrpSpPr>
      <p:grpSpPr>
        <a:xfrm>
          <a:off x="0" y="0"/>
          <a:ext cx="0" cy="0"/>
          <a:chOff x="0" y="0"/>
          <a:chExt cx="0" cy="0"/>
        </a:xfrm>
      </p:grpSpPr>
      <p:sp>
        <p:nvSpPr>
          <p:cNvPr id="31" name="Shape 31"/>
          <p:cNvSpPr txBox="1"/>
          <p:nvPr>
            <p:ph type="title"/>
          </p:nvPr>
        </p:nvSpPr>
        <p:spPr>
          <a:xfrm>
            <a:off x="342869" y="839573"/>
            <a:ext cx="3088800" cy="1141947"/>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Font typeface="Arial"/>
              <a:buNone/>
              <a:defRPr b="0" i="0" sz="30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sz="3000">
                <a:solidFill>
                  <a:schemeClr val="dk1"/>
                </a:solidFill>
              </a:defRPr>
            </a:lvl2pPr>
            <a:lvl3pPr indent="0" lvl="2">
              <a:spcBef>
                <a:spcPts val="0"/>
              </a:spcBef>
              <a:buClr>
                <a:schemeClr val="dk1"/>
              </a:buClr>
              <a:buFont typeface="Arial"/>
              <a:buNone/>
              <a:defRPr sz="3000">
                <a:solidFill>
                  <a:schemeClr val="dk1"/>
                </a:solidFill>
              </a:defRPr>
            </a:lvl3pPr>
            <a:lvl4pPr indent="0" lvl="3">
              <a:spcBef>
                <a:spcPts val="0"/>
              </a:spcBef>
              <a:buClr>
                <a:schemeClr val="dk1"/>
              </a:buClr>
              <a:buFont typeface="Arial"/>
              <a:buNone/>
              <a:defRPr sz="3000">
                <a:solidFill>
                  <a:schemeClr val="dk1"/>
                </a:solidFill>
              </a:defRPr>
            </a:lvl4pPr>
            <a:lvl5pPr indent="0" lvl="4">
              <a:spcBef>
                <a:spcPts val="0"/>
              </a:spcBef>
              <a:buClr>
                <a:schemeClr val="dk1"/>
              </a:buClr>
              <a:buFont typeface="Arial"/>
              <a:buNone/>
              <a:defRPr sz="3000">
                <a:solidFill>
                  <a:schemeClr val="dk1"/>
                </a:solidFill>
              </a:defRPr>
            </a:lvl5pPr>
            <a:lvl6pPr indent="0" lvl="5">
              <a:spcBef>
                <a:spcPts val="0"/>
              </a:spcBef>
              <a:buClr>
                <a:schemeClr val="dk1"/>
              </a:buClr>
              <a:buFont typeface="Arial"/>
              <a:buNone/>
              <a:defRPr sz="3000">
                <a:solidFill>
                  <a:schemeClr val="dk1"/>
                </a:solidFill>
              </a:defRPr>
            </a:lvl6pPr>
            <a:lvl7pPr indent="0" lvl="6">
              <a:spcBef>
                <a:spcPts val="0"/>
              </a:spcBef>
              <a:buClr>
                <a:schemeClr val="dk1"/>
              </a:buClr>
              <a:buFont typeface="Arial"/>
              <a:buNone/>
              <a:defRPr sz="3000">
                <a:solidFill>
                  <a:schemeClr val="dk1"/>
                </a:solidFill>
              </a:defRPr>
            </a:lvl7pPr>
            <a:lvl8pPr indent="0" lvl="7">
              <a:spcBef>
                <a:spcPts val="0"/>
              </a:spcBef>
              <a:buClr>
                <a:schemeClr val="dk1"/>
              </a:buClr>
              <a:buFont typeface="Arial"/>
              <a:buNone/>
              <a:defRPr sz="3000">
                <a:solidFill>
                  <a:schemeClr val="dk1"/>
                </a:solidFill>
              </a:defRPr>
            </a:lvl8pPr>
            <a:lvl9pPr indent="0" lvl="8">
              <a:spcBef>
                <a:spcPts val="0"/>
              </a:spcBef>
              <a:buClr>
                <a:schemeClr val="dk1"/>
              </a:buClr>
              <a:buFont typeface="Arial"/>
              <a:buNone/>
              <a:defRPr sz="3000">
                <a:solidFill>
                  <a:schemeClr val="dk1"/>
                </a:solidFill>
              </a:defRPr>
            </a:lvl9pPr>
          </a:lstStyle>
          <a:p/>
        </p:txBody>
      </p:sp>
      <p:sp>
        <p:nvSpPr>
          <p:cNvPr id="32" name="Shape 32"/>
          <p:cNvSpPr txBox="1"/>
          <p:nvPr>
            <p:ph idx="1" type="body"/>
          </p:nvPr>
        </p:nvSpPr>
        <p:spPr>
          <a:xfrm>
            <a:off x="342869" y="2099840"/>
            <a:ext cx="3088800" cy="4804427"/>
          </a:xfrm>
          <a:prstGeom prst="rect">
            <a:avLst/>
          </a:prstGeom>
          <a:noFill/>
          <a:ln>
            <a:noFill/>
          </a:ln>
        </p:spPr>
        <p:txBody>
          <a:bodyPr anchorCtr="0" anchor="t" bIns="91425" lIns="91425" rIns="91425" wrap="square" tIns="91425"/>
          <a:lstStyle>
            <a:lvl1pPr indent="0" lvl="0" marL="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9pPr>
          </a:lstStyle>
          <a:p/>
        </p:txBody>
      </p:sp>
      <p:sp>
        <p:nvSpPr>
          <p:cNvPr id="33" name="Shape 33"/>
          <p:cNvSpPr txBox="1"/>
          <p:nvPr>
            <p:ph idx="12" type="sldNum"/>
          </p:nvPr>
        </p:nvSpPr>
        <p:spPr>
          <a:xfrm>
            <a:off x="9319703" y="7046638"/>
            <a:ext cx="603569" cy="594773"/>
          </a:xfrm>
          <a:prstGeom prst="rect">
            <a:avLst/>
          </a:prstGeom>
          <a:noFill/>
          <a:ln>
            <a:noFill/>
          </a:ln>
        </p:spPr>
        <p:txBody>
          <a:bodyPr anchorCtr="0" anchor="ctr" bIns="114075" lIns="114075" rIns="114075" wrap="square" tIns="1140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7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4" name="Shape 34"/>
        <p:cNvGrpSpPr/>
        <p:nvPr/>
      </p:nvGrpSpPr>
      <p:grpSpPr>
        <a:xfrm>
          <a:off x="0" y="0"/>
          <a:ext cx="0" cy="0"/>
          <a:chOff x="0" y="0"/>
          <a:chExt cx="0" cy="0"/>
        </a:xfrm>
      </p:grpSpPr>
      <p:sp>
        <p:nvSpPr>
          <p:cNvPr id="35" name="Shape 35"/>
          <p:cNvSpPr txBox="1"/>
          <p:nvPr>
            <p:ph type="title"/>
          </p:nvPr>
        </p:nvSpPr>
        <p:spPr>
          <a:xfrm>
            <a:off x="539275" y="680227"/>
            <a:ext cx="7004580" cy="6181652"/>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1"/>
              </a:buClr>
              <a:buFont typeface="Arial"/>
              <a:buNone/>
              <a:defRPr b="0" i="0" sz="60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sz="6000">
                <a:solidFill>
                  <a:schemeClr val="dk1"/>
                </a:solidFill>
              </a:defRPr>
            </a:lvl2pPr>
            <a:lvl3pPr indent="0" lvl="2">
              <a:spcBef>
                <a:spcPts val="0"/>
              </a:spcBef>
              <a:buClr>
                <a:schemeClr val="dk1"/>
              </a:buClr>
              <a:buFont typeface="Arial"/>
              <a:buNone/>
              <a:defRPr sz="6000">
                <a:solidFill>
                  <a:schemeClr val="dk1"/>
                </a:solidFill>
              </a:defRPr>
            </a:lvl3pPr>
            <a:lvl4pPr indent="0" lvl="3">
              <a:spcBef>
                <a:spcPts val="0"/>
              </a:spcBef>
              <a:buClr>
                <a:schemeClr val="dk1"/>
              </a:buClr>
              <a:buFont typeface="Arial"/>
              <a:buNone/>
              <a:defRPr sz="6000">
                <a:solidFill>
                  <a:schemeClr val="dk1"/>
                </a:solidFill>
              </a:defRPr>
            </a:lvl4pPr>
            <a:lvl5pPr indent="0" lvl="4">
              <a:spcBef>
                <a:spcPts val="0"/>
              </a:spcBef>
              <a:buClr>
                <a:schemeClr val="dk1"/>
              </a:buClr>
              <a:buFont typeface="Arial"/>
              <a:buNone/>
              <a:defRPr sz="6000">
                <a:solidFill>
                  <a:schemeClr val="dk1"/>
                </a:solidFill>
              </a:defRPr>
            </a:lvl5pPr>
            <a:lvl6pPr indent="0" lvl="5">
              <a:spcBef>
                <a:spcPts val="0"/>
              </a:spcBef>
              <a:buClr>
                <a:schemeClr val="dk1"/>
              </a:buClr>
              <a:buFont typeface="Arial"/>
              <a:buNone/>
              <a:defRPr sz="6000">
                <a:solidFill>
                  <a:schemeClr val="dk1"/>
                </a:solidFill>
              </a:defRPr>
            </a:lvl6pPr>
            <a:lvl7pPr indent="0" lvl="6">
              <a:spcBef>
                <a:spcPts val="0"/>
              </a:spcBef>
              <a:buClr>
                <a:schemeClr val="dk1"/>
              </a:buClr>
              <a:buFont typeface="Arial"/>
              <a:buNone/>
              <a:defRPr sz="6000">
                <a:solidFill>
                  <a:schemeClr val="dk1"/>
                </a:solidFill>
              </a:defRPr>
            </a:lvl7pPr>
            <a:lvl8pPr indent="0" lvl="7">
              <a:spcBef>
                <a:spcPts val="0"/>
              </a:spcBef>
              <a:buClr>
                <a:schemeClr val="dk1"/>
              </a:buClr>
              <a:buFont typeface="Arial"/>
              <a:buNone/>
              <a:defRPr sz="6000">
                <a:solidFill>
                  <a:schemeClr val="dk1"/>
                </a:solidFill>
              </a:defRPr>
            </a:lvl8pPr>
            <a:lvl9pPr indent="0" lvl="8">
              <a:spcBef>
                <a:spcPts val="0"/>
              </a:spcBef>
              <a:buClr>
                <a:schemeClr val="dk1"/>
              </a:buClr>
              <a:buFont typeface="Arial"/>
              <a:buNone/>
              <a:defRPr sz="6000">
                <a:solidFill>
                  <a:schemeClr val="dk1"/>
                </a:solidFill>
              </a:defRPr>
            </a:lvl9pPr>
          </a:lstStyle>
          <a:p/>
        </p:txBody>
      </p:sp>
      <p:sp>
        <p:nvSpPr>
          <p:cNvPr id="36" name="Shape 36"/>
          <p:cNvSpPr txBox="1"/>
          <p:nvPr>
            <p:ph idx="12" type="sldNum"/>
          </p:nvPr>
        </p:nvSpPr>
        <p:spPr>
          <a:xfrm>
            <a:off x="9319703" y="7046638"/>
            <a:ext cx="603569" cy="594773"/>
          </a:xfrm>
          <a:prstGeom prst="rect">
            <a:avLst/>
          </a:prstGeom>
          <a:noFill/>
          <a:ln>
            <a:noFill/>
          </a:ln>
        </p:spPr>
        <p:txBody>
          <a:bodyPr anchorCtr="0" anchor="ctr" bIns="114075" lIns="114075" rIns="114075" wrap="square" tIns="1140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7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7" name="Shape 37"/>
        <p:cNvGrpSpPr/>
        <p:nvPr/>
      </p:nvGrpSpPr>
      <p:grpSpPr>
        <a:xfrm>
          <a:off x="0" y="0"/>
          <a:ext cx="0" cy="0"/>
          <a:chOff x="0" y="0"/>
          <a:chExt cx="0" cy="0"/>
        </a:xfrm>
      </p:grpSpPr>
      <p:sp>
        <p:nvSpPr>
          <p:cNvPr id="38" name="Shape 38"/>
          <p:cNvSpPr/>
          <p:nvPr/>
        </p:nvSpPr>
        <p:spPr>
          <a:xfrm>
            <a:off x="5029200" y="-188"/>
            <a:ext cx="5029199" cy="7772400"/>
          </a:xfrm>
          <a:prstGeom prst="rect">
            <a:avLst/>
          </a:prstGeom>
          <a:solidFill>
            <a:schemeClr val="lt2"/>
          </a:solidFill>
          <a:ln>
            <a:noFill/>
          </a:ln>
        </p:spPr>
        <p:txBody>
          <a:bodyPr anchorCtr="0" anchor="ctr" bIns="114075" lIns="114075" rIns="114075" wrap="square" tIns="114075">
            <a:noAutofit/>
          </a:bodyPr>
          <a:lstStyle/>
          <a:p>
            <a:pPr indent="0" lvl="0" marL="0" marR="0" rtl="0" algn="l">
              <a:lnSpc>
                <a:spcPct val="100000"/>
              </a:lnSpc>
              <a:spcBef>
                <a:spcPts val="0"/>
              </a:spcBef>
              <a:spcAft>
                <a:spcPts val="0"/>
              </a:spcAft>
              <a:buClr>
                <a:srgbClr val="000000"/>
              </a:buClr>
              <a:buFont typeface="Arial"/>
              <a:buNone/>
            </a:pPr>
            <a:r>
              <a:t/>
            </a:r>
            <a:endParaRPr b="0" i="0" sz="1700" u="none" cap="none" strike="noStrike">
              <a:solidFill>
                <a:srgbClr val="000000"/>
              </a:solidFill>
              <a:latin typeface="Arial"/>
              <a:ea typeface="Arial"/>
              <a:cs typeface="Arial"/>
              <a:sym typeface="Arial"/>
            </a:endParaRPr>
          </a:p>
        </p:txBody>
      </p:sp>
      <p:sp>
        <p:nvSpPr>
          <p:cNvPr id="39" name="Shape 39"/>
          <p:cNvSpPr txBox="1"/>
          <p:nvPr>
            <p:ph type="title"/>
          </p:nvPr>
        </p:nvSpPr>
        <p:spPr>
          <a:xfrm>
            <a:off x="292050" y="1863464"/>
            <a:ext cx="4449720" cy="2239920"/>
          </a:xfrm>
          <a:prstGeom prst="rect">
            <a:avLst/>
          </a:prstGeom>
          <a:noFill/>
          <a:ln>
            <a:noFill/>
          </a:ln>
        </p:spPr>
        <p:txBody>
          <a:bodyPr anchorCtr="0" anchor="b" bIns="91425" lIns="91425" rIns="91425" wrap="square" tIns="91425"/>
          <a:lstStyle>
            <a:lvl1pPr indent="0" lvl="0" marL="0" marR="0" rtl="0" algn="ctr">
              <a:lnSpc>
                <a:spcPct val="100000"/>
              </a:lnSpc>
              <a:spcBef>
                <a:spcPts val="0"/>
              </a:spcBef>
              <a:spcAft>
                <a:spcPts val="0"/>
              </a:spcAft>
              <a:buClr>
                <a:schemeClr val="dk1"/>
              </a:buClr>
              <a:buFont typeface="Arial"/>
              <a:buNone/>
              <a:defRPr b="0" i="0" sz="5200" u="none" cap="none" strike="noStrike">
                <a:solidFill>
                  <a:schemeClr val="dk1"/>
                </a:solidFill>
                <a:latin typeface="Arial"/>
                <a:ea typeface="Arial"/>
                <a:cs typeface="Arial"/>
                <a:sym typeface="Arial"/>
              </a:defRPr>
            </a:lvl1pPr>
            <a:lvl2pPr indent="0" lvl="1" algn="ctr">
              <a:spcBef>
                <a:spcPts val="0"/>
              </a:spcBef>
              <a:buClr>
                <a:schemeClr val="dk1"/>
              </a:buClr>
              <a:buFont typeface="Arial"/>
              <a:buNone/>
              <a:defRPr sz="5200">
                <a:solidFill>
                  <a:schemeClr val="dk1"/>
                </a:solidFill>
              </a:defRPr>
            </a:lvl2pPr>
            <a:lvl3pPr indent="0" lvl="2" algn="ctr">
              <a:spcBef>
                <a:spcPts val="0"/>
              </a:spcBef>
              <a:buClr>
                <a:schemeClr val="dk1"/>
              </a:buClr>
              <a:buFont typeface="Arial"/>
              <a:buNone/>
              <a:defRPr sz="5200">
                <a:solidFill>
                  <a:schemeClr val="dk1"/>
                </a:solidFill>
              </a:defRPr>
            </a:lvl3pPr>
            <a:lvl4pPr indent="0" lvl="3" algn="ctr">
              <a:spcBef>
                <a:spcPts val="0"/>
              </a:spcBef>
              <a:buClr>
                <a:schemeClr val="dk1"/>
              </a:buClr>
              <a:buFont typeface="Arial"/>
              <a:buNone/>
              <a:defRPr sz="5200">
                <a:solidFill>
                  <a:schemeClr val="dk1"/>
                </a:solidFill>
              </a:defRPr>
            </a:lvl4pPr>
            <a:lvl5pPr indent="0" lvl="4" algn="ctr">
              <a:spcBef>
                <a:spcPts val="0"/>
              </a:spcBef>
              <a:buClr>
                <a:schemeClr val="dk1"/>
              </a:buClr>
              <a:buFont typeface="Arial"/>
              <a:buNone/>
              <a:defRPr sz="5200">
                <a:solidFill>
                  <a:schemeClr val="dk1"/>
                </a:solidFill>
              </a:defRPr>
            </a:lvl5pPr>
            <a:lvl6pPr indent="0" lvl="5" algn="ctr">
              <a:spcBef>
                <a:spcPts val="0"/>
              </a:spcBef>
              <a:buClr>
                <a:schemeClr val="dk1"/>
              </a:buClr>
              <a:buFont typeface="Arial"/>
              <a:buNone/>
              <a:defRPr sz="5200">
                <a:solidFill>
                  <a:schemeClr val="dk1"/>
                </a:solidFill>
              </a:defRPr>
            </a:lvl6pPr>
            <a:lvl7pPr indent="0" lvl="6" algn="ctr">
              <a:spcBef>
                <a:spcPts val="0"/>
              </a:spcBef>
              <a:buClr>
                <a:schemeClr val="dk1"/>
              </a:buClr>
              <a:buFont typeface="Arial"/>
              <a:buNone/>
              <a:defRPr sz="5200">
                <a:solidFill>
                  <a:schemeClr val="dk1"/>
                </a:solidFill>
              </a:defRPr>
            </a:lvl7pPr>
            <a:lvl8pPr indent="0" lvl="7" algn="ctr">
              <a:spcBef>
                <a:spcPts val="0"/>
              </a:spcBef>
              <a:buClr>
                <a:schemeClr val="dk1"/>
              </a:buClr>
              <a:buFont typeface="Arial"/>
              <a:buNone/>
              <a:defRPr sz="5200">
                <a:solidFill>
                  <a:schemeClr val="dk1"/>
                </a:solidFill>
              </a:defRPr>
            </a:lvl8pPr>
            <a:lvl9pPr indent="0" lvl="8" algn="ctr">
              <a:spcBef>
                <a:spcPts val="0"/>
              </a:spcBef>
              <a:buClr>
                <a:schemeClr val="dk1"/>
              </a:buClr>
              <a:buFont typeface="Arial"/>
              <a:buNone/>
              <a:defRPr sz="5200">
                <a:solidFill>
                  <a:schemeClr val="dk1"/>
                </a:solidFill>
              </a:defRPr>
            </a:lvl9pPr>
          </a:lstStyle>
          <a:p/>
        </p:txBody>
      </p:sp>
      <p:sp>
        <p:nvSpPr>
          <p:cNvPr id="40" name="Shape 40"/>
          <p:cNvSpPr txBox="1"/>
          <p:nvPr>
            <p:ph idx="1" type="subTitle"/>
          </p:nvPr>
        </p:nvSpPr>
        <p:spPr>
          <a:xfrm>
            <a:off x="292050" y="4235757"/>
            <a:ext cx="4449720" cy="1866372"/>
          </a:xfrm>
          <a:prstGeom prst="rect">
            <a:avLst/>
          </a:prstGeom>
          <a:noFill/>
          <a:ln>
            <a:noFill/>
          </a:ln>
        </p:spPr>
        <p:txBody>
          <a:bodyPr anchorCtr="0" anchor="t" bIns="91425" lIns="91425" rIns="91425" wrap="square" tIns="91425"/>
          <a:lstStyle>
            <a:lvl1pPr indent="0" lvl="0" marL="0" marR="0" rtl="0" algn="ctr">
              <a:lnSpc>
                <a:spcPct val="100000"/>
              </a:lnSpc>
              <a:spcBef>
                <a:spcPts val="0"/>
              </a:spcBef>
              <a:spcAft>
                <a:spcPts val="0"/>
              </a:spcAft>
              <a:buClr>
                <a:schemeClr val="dk2"/>
              </a:buClr>
              <a:buFont typeface="Arial"/>
              <a:buNone/>
              <a:defRPr b="0" i="0" sz="26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Font typeface="Arial"/>
              <a:buNone/>
              <a:defRPr b="0" i="0" sz="26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Font typeface="Arial"/>
              <a:buNone/>
              <a:defRPr b="0" i="0" sz="26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Font typeface="Arial"/>
              <a:buNone/>
              <a:defRPr b="0" i="0" sz="26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Font typeface="Arial"/>
              <a:buNone/>
              <a:defRPr b="0" i="0" sz="26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Font typeface="Arial"/>
              <a:buNone/>
              <a:defRPr b="0" i="0" sz="26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Font typeface="Arial"/>
              <a:buNone/>
              <a:defRPr b="0" i="0" sz="26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Font typeface="Arial"/>
              <a:buNone/>
              <a:defRPr b="0" i="0" sz="26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Font typeface="Arial"/>
              <a:buNone/>
              <a:defRPr b="0" i="0" sz="2600" u="none" cap="none" strike="noStrike">
                <a:solidFill>
                  <a:schemeClr val="dk2"/>
                </a:solidFill>
                <a:latin typeface="Arial"/>
                <a:ea typeface="Arial"/>
                <a:cs typeface="Arial"/>
                <a:sym typeface="Arial"/>
              </a:defRPr>
            </a:lvl9pPr>
          </a:lstStyle>
          <a:p/>
        </p:txBody>
      </p:sp>
      <p:sp>
        <p:nvSpPr>
          <p:cNvPr id="41" name="Shape 41"/>
          <p:cNvSpPr txBox="1"/>
          <p:nvPr>
            <p:ph idx="2" type="body"/>
          </p:nvPr>
        </p:nvSpPr>
        <p:spPr>
          <a:xfrm>
            <a:off x="5433450" y="1094158"/>
            <a:ext cx="4220700" cy="5583706"/>
          </a:xfrm>
          <a:prstGeom prst="rect">
            <a:avLst/>
          </a:prstGeom>
          <a:noFill/>
          <a:ln>
            <a:noFill/>
          </a:ln>
        </p:spPr>
        <p:txBody>
          <a:bodyPr anchorCtr="0" anchor="ctr" bIns="91425" lIns="91425" rIns="91425" wrap="square" tIns="91425"/>
          <a:lstStyle>
            <a:lvl1pPr indent="0" lvl="0" marL="0" marR="0" rtl="0" algn="l">
              <a:lnSpc>
                <a:spcPct val="115000"/>
              </a:lnSpc>
              <a:spcBef>
                <a:spcPts val="0"/>
              </a:spcBef>
              <a:spcAft>
                <a:spcPts val="1600"/>
              </a:spcAft>
              <a:buClr>
                <a:schemeClr val="dk2"/>
              </a:buClr>
              <a:buFont typeface="Arial"/>
              <a:buNone/>
              <a:defRPr b="0" i="0" sz="1800" u="none" cap="none" strike="noStrike">
                <a:solidFill>
                  <a:schemeClr val="dk2"/>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700" u="none" cap="none" strike="noStrike">
                <a:solidFill>
                  <a:schemeClr val="dk2"/>
                </a:solidFill>
                <a:latin typeface="Arial"/>
                <a:ea typeface="Arial"/>
                <a:cs typeface="Arial"/>
                <a:sym typeface="Arial"/>
              </a:defRPr>
            </a:lvl9pPr>
          </a:lstStyle>
          <a:p/>
        </p:txBody>
      </p:sp>
      <p:sp>
        <p:nvSpPr>
          <p:cNvPr id="42" name="Shape 42"/>
          <p:cNvSpPr txBox="1"/>
          <p:nvPr>
            <p:ph idx="12" type="sldNum"/>
          </p:nvPr>
        </p:nvSpPr>
        <p:spPr>
          <a:xfrm>
            <a:off x="9319703" y="7046638"/>
            <a:ext cx="603569" cy="594773"/>
          </a:xfrm>
          <a:prstGeom prst="rect">
            <a:avLst/>
          </a:prstGeom>
          <a:noFill/>
          <a:ln>
            <a:noFill/>
          </a:ln>
        </p:spPr>
        <p:txBody>
          <a:bodyPr anchorCtr="0" anchor="ctr" bIns="114075" lIns="114075" rIns="114075" wrap="square" tIns="11407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700" u="none" cap="none" strike="noStrike">
                <a:solidFill>
                  <a:srgbClr val="000000"/>
                </a:solidFill>
                <a:latin typeface="Arial"/>
                <a:ea typeface="Arial"/>
                <a:cs typeface="Arial"/>
                <a:sym typeface="Aria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2"/>
        </a:solidFill>
      </p:bgPr>
    </p:bg>
    <p:spTree>
      <p:nvGrpSpPr>
        <p:cNvPr id="5" name="Shape 5"/>
        <p:cNvGrpSpPr/>
        <p:nvPr/>
      </p:nvGrpSpPr>
      <p:grpSpPr>
        <a:xfrm>
          <a:off x="0" y="0"/>
          <a:ext cx="0" cy="0"/>
          <a:chOff x="0" y="0"/>
          <a:chExt cx="0" cy="0"/>
        </a:xfrm>
      </p:grpSpPr>
      <p:sp>
        <p:nvSpPr>
          <p:cNvPr id="6" name="Shape 6"/>
          <p:cNvSpPr txBox="1"/>
          <p:nvPr>
            <p:ph type="title"/>
          </p:nvPr>
        </p:nvSpPr>
        <p:spPr>
          <a:xfrm>
            <a:off x="342869" y="672481"/>
            <a:ext cx="9372659" cy="865413"/>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Font typeface="Arial"/>
              <a:buNone/>
              <a:defRPr b="0" i="0" sz="28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sz="2800">
                <a:solidFill>
                  <a:schemeClr val="dk1"/>
                </a:solidFill>
              </a:defRPr>
            </a:lvl2pPr>
            <a:lvl3pPr indent="0" lvl="2">
              <a:spcBef>
                <a:spcPts val="0"/>
              </a:spcBef>
              <a:buClr>
                <a:schemeClr val="dk1"/>
              </a:buClr>
              <a:buFont typeface="Arial"/>
              <a:buNone/>
              <a:defRPr sz="2800">
                <a:solidFill>
                  <a:schemeClr val="dk1"/>
                </a:solidFill>
              </a:defRPr>
            </a:lvl3pPr>
            <a:lvl4pPr indent="0" lvl="3">
              <a:spcBef>
                <a:spcPts val="0"/>
              </a:spcBef>
              <a:buClr>
                <a:schemeClr val="dk1"/>
              </a:buClr>
              <a:buFont typeface="Arial"/>
              <a:buNone/>
              <a:defRPr sz="2800">
                <a:solidFill>
                  <a:schemeClr val="dk1"/>
                </a:solidFill>
              </a:defRPr>
            </a:lvl4pPr>
            <a:lvl5pPr indent="0" lvl="4">
              <a:spcBef>
                <a:spcPts val="0"/>
              </a:spcBef>
              <a:buClr>
                <a:schemeClr val="dk1"/>
              </a:buClr>
              <a:buFont typeface="Arial"/>
              <a:buNone/>
              <a:defRPr sz="2800">
                <a:solidFill>
                  <a:schemeClr val="dk1"/>
                </a:solidFill>
              </a:defRPr>
            </a:lvl5pPr>
            <a:lvl6pPr indent="0" lvl="5">
              <a:spcBef>
                <a:spcPts val="0"/>
              </a:spcBef>
              <a:buClr>
                <a:schemeClr val="dk1"/>
              </a:buClr>
              <a:buFont typeface="Arial"/>
              <a:buNone/>
              <a:defRPr sz="2800">
                <a:solidFill>
                  <a:schemeClr val="dk1"/>
                </a:solidFill>
              </a:defRPr>
            </a:lvl6pPr>
            <a:lvl7pPr indent="0" lvl="6">
              <a:spcBef>
                <a:spcPts val="0"/>
              </a:spcBef>
              <a:buClr>
                <a:schemeClr val="dk1"/>
              </a:buClr>
              <a:buFont typeface="Arial"/>
              <a:buNone/>
              <a:defRPr sz="2800">
                <a:solidFill>
                  <a:schemeClr val="dk1"/>
                </a:solidFill>
              </a:defRPr>
            </a:lvl7pPr>
            <a:lvl8pPr indent="0" lvl="7">
              <a:spcBef>
                <a:spcPts val="0"/>
              </a:spcBef>
              <a:buClr>
                <a:schemeClr val="dk1"/>
              </a:buClr>
              <a:buFont typeface="Arial"/>
              <a:buNone/>
              <a:defRPr sz="2800">
                <a:solidFill>
                  <a:schemeClr val="dk1"/>
                </a:solidFill>
              </a:defRPr>
            </a:lvl8pPr>
            <a:lvl9pPr indent="0" lvl="8">
              <a:spcBef>
                <a:spcPts val="0"/>
              </a:spcBef>
              <a:buClr>
                <a:schemeClr val="dk1"/>
              </a:buClr>
              <a:buFont typeface="Arial"/>
              <a:buNone/>
              <a:defRPr sz="2800">
                <a:solidFill>
                  <a:schemeClr val="dk1"/>
                </a:solidFill>
              </a:defRPr>
            </a:lvl9pPr>
          </a:lstStyle>
          <a:p/>
        </p:txBody>
      </p:sp>
      <p:sp>
        <p:nvSpPr>
          <p:cNvPr id="7" name="Shape 7"/>
          <p:cNvSpPr txBox="1"/>
          <p:nvPr>
            <p:ph idx="1" type="body"/>
          </p:nvPr>
        </p:nvSpPr>
        <p:spPr>
          <a:xfrm>
            <a:off x="342869" y="1741517"/>
            <a:ext cx="9372659" cy="5162559"/>
          </a:xfrm>
          <a:prstGeom prst="rect">
            <a:avLst/>
          </a:prstGeom>
          <a:noFill/>
          <a:ln>
            <a:noFill/>
          </a:ln>
        </p:spPr>
        <p:txBody>
          <a:bodyPr anchorCtr="0" anchor="t" bIns="91425" lIns="91425" rIns="91425" wrap="square" tIns="91425"/>
          <a:lstStyle>
            <a:lvl1pPr indent="0" lvl="0" marL="0" marR="0" rtl="0" algn="l">
              <a:lnSpc>
                <a:spcPct val="115000"/>
              </a:lnSpc>
              <a:spcBef>
                <a:spcPts val="0"/>
              </a:spcBef>
              <a:spcAft>
                <a:spcPts val="1600"/>
              </a:spcAft>
              <a:buClr>
                <a:schemeClr val="dk2"/>
              </a:buClr>
              <a:buFont typeface="Arial"/>
              <a:buChar char="●"/>
              <a:defRPr b="0" i="0" sz="1800" u="none" cap="none" strike="noStrike">
                <a:solidFill>
                  <a:schemeClr val="dk2"/>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Char char="○"/>
              <a:defRPr b="0" i="0" sz="17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Char char="■"/>
              <a:defRPr b="0" i="0" sz="17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Char char="●"/>
              <a:defRPr b="0" i="0" sz="17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Char char="○"/>
              <a:defRPr b="0" i="0" sz="17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Char char="■"/>
              <a:defRPr b="0" i="0" sz="17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Char char="●"/>
              <a:defRPr b="0" i="0" sz="17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Char char="○"/>
              <a:defRPr b="0" i="0" sz="17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Char char="■"/>
              <a:defRPr b="0" i="0" sz="1700" u="none" cap="none" strike="noStrike">
                <a:solidFill>
                  <a:schemeClr val="dk2"/>
                </a:solidFill>
                <a:latin typeface="Arial"/>
                <a:ea typeface="Arial"/>
                <a:cs typeface="Arial"/>
                <a:sym typeface="Arial"/>
              </a:defRPr>
            </a:lvl9pPr>
          </a:lstStyle>
          <a:p/>
        </p:txBody>
      </p:sp>
      <p:sp>
        <p:nvSpPr>
          <p:cNvPr id="8" name="Shape 8"/>
          <p:cNvSpPr txBox="1"/>
          <p:nvPr>
            <p:ph idx="12" type="sldNum"/>
          </p:nvPr>
        </p:nvSpPr>
        <p:spPr>
          <a:xfrm>
            <a:off x="9319703" y="7046638"/>
            <a:ext cx="603569" cy="594773"/>
          </a:xfrm>
          <a:prstGeom prst="rect">
            <a:avLst/>
          </a:prstGeom>
          <a:noFill/>
          <a:ln>
            <a:noFill/>
          </a:ln>
        </p:spPr>
        <p:txBody>
          <a:bodyPr anchorCtr="0" anchor="ctr" bIns="114075" lIns="114075" rIns="114075" wrap="square" tIns="114075">
            <a:noAutofit/>
          </a:bodyPr>
          <a:lstStyle/>
          <a:p>
            <a:pPr indent="0" lvl="0" marL="0" marR="0" rtl="0" algn="r">
              <a:lnSpc>
                <a:spcPct val="100000"/>
              </a:lnSpc>
              <a:spcBef>
                <a:spcPts val="0"/>
              </a:spcBef>
              <a:spcAft>
                <a:spcPts val="0"/>
              </a:spcAft>
              <a:buClr>
                <a:schemeClr val="dk2"/>
              </a:buClr>
              <a:buSzPct val="25000"/>
              <a:buFont typeface="Arial"/>
              <a:buNone/>
            </a:pPr>
            <a:fld id="{00000000-1234-1234-1234-123412341234}" type="slidenum">
              <a:rPr b="0" i="0" lang="en" sz="1200" u="none" cap="none" strike="noStrike">
                <a:solidFill>
                  <a:schemeClr val="dk2"/>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18.jpg"/><Relationship Id="rId5" Type="http://schemas.openxmlformats.org/officeDocument/2006/relationships/image" Target="../media/image12.jpg"/><Relationship Id="rId6"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7.jpg"/><Relationship Id="rId6" Type="http://schemas.openxmlformats.org/officeDocument/2006/relationships/image" Target="../media/image22.png"/><Relationship Id="rId7"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jpg"/><Relationship Id="rId4" Type="http://schemas.openxmlformats.org/officeDocument/2006/relationships/image" Target="../media/image19.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i.imgur.com/wNmsdMC.jpg" TargetMode="Externa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hyperlink" Target="https://www.youtube.com/watch?v=qeYpvV3eRhY" TargetMode="Externa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jp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5.jpg"/><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8.jpg"/><Relationship Id="rId5" Type="http://schemas.openxmlformats.org/officeDocument/2006/relationships/image" Target="../media/image7.jpg"/><Relationship Id="rId6" Type="http://schemas.openxmlformats.org/officeDocument/2006/relationships/image" Target="../media/image11.jpg"/><Relationship Id="rId7"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descr="masculinity1.png" id="54" name="Shape 54"/>
          <p:cNvPicPr preferRelativeResize="0"/>
          <p:nvPr/>
        </p:nvPicPr>
        <p:blipFill>
          <a:blip r:embed="rId3">
            <a:alphaModFix/>
          </a:blip>
          <a:stretch>
            <a:fillRect/>
          </a:stretch>
        </p:blipFill>
        <p:spPr>
          <a:xfrm>
            <a:off x="0" y="276962"/>
            <a:ext cx="11397625" cy="7218474"/>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Shape 127"/>
          <p:cNvSpPr/>
          <p:nvPr/>
        </p:nvSpPr>
        <p:spPr>
          <a:xfrm>
            <a:off x="0" y="0"/>
            <a:ext cx="10058399" cy="6705599"/>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128" name="Shape 128"/>
          <p:cNvSpPr txBox="1"/>
          <p:nvPr>
            <p:ph type="title"/>
          </p:nvPr>
        </p:nvSpPr>
        <p:spPr>
          <a:xfrm>
            <a:off x="381000" y="304800"/>
            <a:ext cx="9372659" cy="1136959"/>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3700" u="none" cap="none" strike="noStrike">
                <a:solidFill>
                  <a:schemeClr val="dk1"/>
                </a:solidFill>
                <a:latin typeface="Arial"/>
                <a:ea typeface="Arial"/>
                <a:cs typeface="Arial"/>
                <a:sym typeface="Arial"/>
              </a:rPr>
              <a:t>Characteristics:</a:t>
            </a:r>
          </a:p>
        </p:txBody>
      </p:sp>
      <p:sp>
        <p:nvSpPr>
          <p:cNvPr id="129" name="Shape 129"/>
          <p:cNvSpPr txBox="1"/>
          <p:nvPr>
            <p:ph idx="1" type="body"/>
          </p:nvPr>
        </p:nvSpPr>
        <p:spPr>
          <a:xfrm>
            <a:off x="609600" y="1143000"/>
            <a:ext cx="2895600" cy="5105399"/>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Whiteness</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Violence</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Able Bodied</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Passion </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Honesty</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Code-of-Ethics</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Sexual</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Intimidation</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Heterosexuality</a:t>
            </a:r>
          </a:p>
          <a:p>
            <a:pPr indent="0" lvl="0" marL="0" marR="0" rtl="0" algn="l">
              <a:lnSpc>
                <a:spcPct val="100000"/>
              </a:lnSpc>
              <a:spcBef>
                <a:spcPts val="1600"/>
              </a:spcBef>
              <a:spcAft>
                <a:spcPts val="0"/>
              </a:spcAft>
              <a:buClr>
                <a:schemeClr val="dk2"/>
              </a:buClr>
              <a:buSzPct val="100000"/>
              <a:buFont typeface="Arial"/>
              <a:buNone/>
            </a:pPr>
            <a:r>
              <a:t/>
            </a:r>
            <a:endParaRPr b="0" i="0" sz="2400" u="none" cap="none" strike="noStrike">
              <a:solidFill>
                <a:schemeClr val="dk1"/>
              </a:solidFill>
              <a:latin typeface="PT Sans"/>
              <a:ea typeface="PT Sans"/>
              <a:cs typeface="PT Sans"/>
              <a:sym typeface="PT Sans"/>
            </a:endParaRPr>
          </a:p>
          <a:p>
            <a:pPr indent="0" lvl="0" marL="0" marR="0" rtl="0" algn="l">
              <a:lnSpc>
                <a:spcPct val="100000"/>
              </a:lnSpc>
              <a:spcBef>
                <a:spcPts val="1600"/>
              </a:spcBef>
              <a:spcAft>
                <a:spcPts val="0"/>
              </a:spcAft>
              <a:buClr>
                <a:schemeClr val="dk2"/>
              </a:buClr>
              <a:buSzPct val="100000"/>
              <a:buFont typeface="Arial"/>
              <a:buNone/>
            </a:pPr>
            <a:r>
              <a:t/>
            </a:r>
            <a:endParaRPr b="0" i="0" sz="2400" u="none" cap="none" strike="noStrike">
              <a:solidFill>
                <a:schemeClr val="dk1"/>
              </a:solidFill>
              <a:latin typeface="PT Sans"/>
              <a:ea typeface="PT Sans"/>
              <a:cs typeface="PT Sans"/>
              <a:sym typeface="PT Sans"/>
            </a:endParaRPr>
          </a:p>
        </p:txBody>
      </p:sp>
      <p:sp>
        <p:nvSpPr>
          <p:cNvPr id="130" name="Shape 130"/>
          <p:cNvSpPr txBox="1"/>
          <p:nvPr/>
        </p:nvSpPr>
        <p:spPr>
          <a:xfrm>
            <a:off x="5181600" y="1143000"/>
            <a:ext cx="3276600" cy="5333999"/>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Fatherhood</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D</a:t>
            </a:r>
            <a:r>
              <a:rPr b="0" i="0" lang="en" sz="2000" u="none" cap="none" strike="noStrike">
                <a:solidFill>
                  <a:schemeClr val="dk1"/>
                </a:solidFill>
                <a:latin typeface="Arial"/>
                <a:ea typeface="Arial"/>
                <a:cs typeface="Arial"/>
                <a:sym typeface="Arial"/>
              </a:rPr>
              <a:t>ominant/Competitive</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Head-of-Household</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Protector/Defender</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Physically</a:t>
            </a:r>
            <a:r>
              <a:rPr b="0" i="0" lang="en" sz="2000" u="none" cap="none" strike="noStrike">
                <a:solidFill>
                  <a:schemeClr val="dk1"/>
                </a:solidFill>
                <a:latin typeface="Arial"/>
                <a:ea typeface="Arial"/>
                <a:cs typeface="Arial"/>
                <a:sym typeface="Arial"/>
              </a:rPr>
              <a:t> </a:t>
            </a:r>
            <a:r>
              <a:rPr b="0" i="0" lang="en" sz="2000" u="none" cap="none" strike="noStrike">
                <a:solidFill>
                  <a:schemeClr val="dk1"/>
                </a:solidFill>
                <a:latin typeface="Arial"/>
                <a:ea typeface="Arial"/>
                <a:cs typeface="Arial"/>
                <a:sym typeface="Arial"/>
              </a:rPr>
              <a:t>Strong/Active</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Aggression/Toughness</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Financial Provider/Professional</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Large in size</a:t>
            </a:r>
          </a:p>
          <a:p>
            <a:pPr indent="0" lvl="0" marL="0" marR="0" rtl="0" algn="l">
              <a:lnSpc>
                <a:spcPct val="100000"/>
              </a:lnSpc>
              <a:spcBef>
                <a:spcPts val="160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Lack of emotion and empathy</a:t>
            </a: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Shape 135"/>
          <p:cNvSpPr/>
          <p:nvPr/>
        </p:nvSpPr>
        <p:spPr>
          <a:xfrm>
            <a:off x="838200" y="0"/>
            <a:ext cx="9220200" cy="77724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136" name="Shape 136"/>
          <p:cNvSpPr txBox="1"/>
          <p:nvPr/>
        </p:nvSpPr>
        <p:spPr>
          <a:xfrm>
            <a:off x="1028670" y="228600"/>
            <a:ext cx="8572530" cy="865413"/>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0" i="0" lang="en" sz="3600" u="none" cap="none" strike="noStrike">
                <a:solidFill>
                  <a:schemeClr val="dk1"/>
                </a:solidFill>
                <a:latin typeface="Arial"/>
                <a:ea typeface="Arial"/>
                <a:cs typeface="Arial"/>
                <a:sym typeface="Arial"/>
              </a:rPr>
              <a:t>Disabled Masculinity</a:t>
            </a:r>
          </a:p>
        </p:txBody>
      </p:sp>
      <p:sp>
        <p:nvSpPr>
          <p:cNvPr id="137" name="Shape 137"/>
          <p:cNvSpPr txBox="1"/>
          <p:nvPr/>
        </p:nvSpPr>
        <p:spPr>
          <a:xfrm>
            <a:off x="1219200" y="2209800"/>
            <a:ext cx="8305799" cy="5339923"/>
          </a:xfrm>
          <a:prstGeom prst="rect">
            <a:avLst/>
          </a:prstGeom>
          <a:noFill/>
          <a:ln>
            <a:noFill/>
          </a:ln>
        </p:spPr>
        <p:txBody>
          <a:bodyPr anchorCtr="0" anchor="t" bIns="45700" lIns="91425" rIns="91425" wrap="square" tIns="45700">
            <a:noAutofit/>
          </a:bodyPr>
          <a:lstStyle/>
          <a:p>
            <a:pPr indent="0" lvl="0" marL="0" marR="0" rtl="0" algn="l">
              <a:lnSpc>
                <a:spcPct val="150000"/>
              </a:lnSpc>
              <a:spcBef>
                <a:spcPts val="0"/>
              </a:spcBef>
              <a:spcAft>
                <a:spcPts val="0"/>
              </a:spcAft>
              <a:buClr>
                <a:srgbClr val="000000"/>
              </a:buClr>
              <a:buSzPct val="25000"/>
              <a:buFont typeface="Arial"/>
              <a:buNone/>
            </a:pPr>
            <a:r>
              <a:rPr b="1" i="0" lang="en" sz="3600" u="none" cap="none" strike="noStrike">
                <a:solidFill>
                  <a:srgbClr val="000000"/>
                </a:solidFill>
                <a:latin typeface="Arial"/>
                <a:ea typeface="Arial"/>
                <a:cs typeface="Arial"/>
                <a:sym typeface="Arial"/>
              </a:rPr>
              <a:t> “…to expand their masculine repertoire… [they] reformulated or rejected hegemonic masculinity by ‘‘seeking emotional support’’ and ‘‘emphasizing sensitivity and interdependence””</a:t>
            </a:r>
          </a:p>
          <a:p>
            <a:pPr indent="0" lvl="0" marL="0" marR="0" rtl="0" algn="l">
              <a:lnSpc>
                <a:spcPct val="100000"/>
              </a:lnSpc>
              <a:spcBef>
                <a:spcPts val="0"/>
              </a:spcBef>
              <a:spcAft>
                <a:spcPts val="0"/>
              </a:spcAft>
              <a:buClr>
                <a:srgbClr val="000000"/>
              </a:buClr>
              <a:buFont typeface="Arial"/>
              <a:buNone/>
            </a:pPr>
            <a:r>
              <a:t/>
            </a:r>
            <a:endParaRPr b="0" i="0" sz="1700" u="none" cap="none" strike="noStrike">
              <a:solidFill>
                <a:srgbClr val="000000"/>
              </a:solidFill>
              <a:latin typeface="Arial"/>
              <a:ea typeface="Arial"/>
              <a:cs typeface="Arial"/>
              <a:sym typeface="Arial"/>
            </a:endParaRPr>
          </a:p>
        </p:txBody>
      </p:sp>
      <p:sp>
        <p:nvSpPr>
          <p:cNvPr id="138" name="Shape 138"/>
          <p:cNvSpPr txBox="1"/>
          <p:nvPr/>
        </p:nvSpPr>
        <p:spPr>
          <a:xfrm>
            <a:off x="1066800" y="981670"/>
            <a:ext cx="8686800" cy="923329"/>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Hegemonic traits: </a:t>
            </a: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physical strength, control of body and mind, sexual attraction/relationships, status</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pic>
        <p:nvPicPr>
          <p:cNvPr id="143" name="Shape 143"/>
          <p:cNvPicPr preferRelativeResize="0"/>
          <p:nvPr/>
        </p:nvPicPr>
        <p:blipFill rotWithShape="1">
          <a:blip r:embed="rId3">
            <a:alphaModFix/>
          </a:blip>
          <a:srcRect b="0" l="0" r="0" t="0"/>
          <a:stretch/>
        </p:blipFill>
        <p:spPr>
          <a:xfrm>
            <a:off x="0" y="0"/>
            <a:ext cx="10058399" cy="7772405"/>
          </a:xfrm>
          <a:prstGeom prst="rect">
            <a:avLst/>
          </a:prstGeom>
          <a:noFill/>
          <a:ln>
            <a:noFill/>
          </a:ln>
        </p:spPr>
      </p:pic>
      <p:sp>
        <p:nvSpPr>
          <p:cNvPr id="144" name="Shape 144"/>
          <p:cNvSpPr/>
          <p:nvPr/>
        </p:nvSpPr>
        <p:spPr>
          <a:xfrm>
            <a:off x="-204600" y="3101475"/>
            <a:ext cx="10058400" cy="44958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44"/>
                                        </p:tgtEl>
                                      </p:cBhvr>
                                    </p:animEffect>
                                    <p:set>
                                      <p:cBhvr>
                                        <p:cTn dur="1" fill="hold">
                                          <p:stCondLst>
                                            <p:cond delay="2000"/>
                                          </p:stCondLst>
                                        </p:cTn>
                                        <p:tgtEl>
                                          <p:spTgt spid="14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pic>
        <p:nvPicPr>
          <p:cNvPr id="149" name="Shape 149"/>
          <p:cNvPicPr preferRelativeResize="0"/>
          <p:nvPr/>
        </p:nvPicPr>
        <p:blipFill rotWithShape="1">
          <a:blip r:embed="rId3">
            <a:alphaModFix/>
          </a:blip>
          <a:srcRect b="0" l="0" r="0" t="0"/>
          <a:stretch/>
        </p:blipFill>
        <p:spPr>
          <a:xfrm>
            <a:off x="-304800" y="304800"/>
            <a:ext cx="10744199" cy="8229605"/>
          </a:xfrm>
          <a:prstGeom prst="rect">
            <a:avLst/>
          </a:prstGeom>
          <a:noFill/>
          <a:ln>
            <a:noFill/>
          </a:ln>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pic>
        <p:nvPicPr>
          <p:cNvPr descr="social constructs.png" id="154" name="Shape 154"/>
          <p:cNvPicPr preferRelativeResize="0"/>
          <p:nvPr/>
        </p:nvPicPr>
        <p:blipFill rotWithShape="1">
          <a:blip r:embed="rId3">
            <a:alphaModFix/>
          </a:blip>
          <a:srcRect b="0" l="0" r="0" t="0"/>
          <a:stretch/>
        </p:blipFill>
        <p:spPr>
          <a:xfrm>
            <a:off x="0" y="0"/>
            <a:ext cx="10058398" cy="7772398"/>
          </a:xfrm>
          <a:prstGeom prst="rect">
            <a:avLst/>
          </a:prstGeom>
          <a:noFill/>
          <a:ln>
            <a:noFill/>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2"/>
        </a:solidFill>
      </p:bgPr>
    </p:bg>
    <p:spTree>
      <p:nvGrpSpPr>
        <p:cNvPr id="158" name="Shape 158"/>
        <p:cNvGrpSpPr/>
        <p:nvPr/>
      </p:nvGrpSpPr>
      <p:grpSpPr>
        <a:xfrm>
          <a:off x="0" y="0"/>
          <a:ext cx="0" cy="0"/>
          <a:chOff x="0" y="0"/>
          <a:chExt cx="0" cy="0"/>
        </a:xfrm>
      </p:grpSpPr>
      <p:sp>
        <p:nvSpPr>
          <p:cNvPr id="159" name="Shape 159"/>
          <p:cNvSpPr txBox="1"/>
          <p:nvPr>
            <p:ph type="title"/>
          </p:nvPr>
        </p:nvSpPr>
        <p:spPr>
          <a:xfrm>
            <a:off x="267547" y="1938605"/>
            <a:ext cx="9372659" cy="2674212"/>
          </a:xfrm>
          <a:prstGeom prst="rect">
            <a:avLst/>
          </a:prstGeom>
          <a:noFill/>
          <a:ln>
            <a:noFill/>
          </a:ln>
        </p:spPr>
        <p:txBody>
          <a:bodyPr anchorCtr="0" anchor="ctr" bIns="114075" lIns="114075" rIns="114075" wrap="square" tIns="114075">
            <a:noAutofit/>
          </a:bodyPr>
          <a:lstStyle/>
          <a:p>
            <a:pPr indent="0" lvl="0" marL="0" marR="0" rtl="0" algn="ctr">
              <a:lnSpc>
                <a:spcPct val="100000"/>
              </a:lnSpc>
              <a:spcBef>
                <a:spcPts val="0"/>
              </a:spcBef>
              <a:spcAft>
                <a:spcPts val="0"/>
              </a:spcAft>
              <a:buClr>
                <a:schemeClr val="dk1"/>
              </a:buClr>
              <a:buSzPct val="25000"/>
              <a:buFont typeface="Arial"/>
              <a:buNone/>
            </a:pPr>
            <a:r>
              <a:rPr b="1" i="0" lang="en" sz="17000" u="none" cap="none" strike="noStrike">
                <a:solidFill>
                  <a:schemeClr val="lt1"/>
                </a:solidFill>
                <a:latin typeface="Arial"/>
                <a:ea typeface="Arial"/>
                <a:cs typeface="Arial"/>
                <a:sym typeface="Arial"/>
              </a:rPr>
              <a:t>GAME</a:t>
            </a: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Shape 164"/>
          <p:cNvSpPr/>
          <p:nvPr/>
        </p:nvSpPr>
        <p:spPr>
          <a:xfrm>
            <a:off x="762000" y="0"/>
            <a:ext cx="9296399" cy="77724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pic>
        <p:nvPicPr>
          <p:cNvPr descr="http://24.media.tumblr.com/tumblr_mcb4tkVN1S1qjh37to1_500.jpg" id="165" name="Shape 165"/>
          <p:cNvPicPr preferRelativeResize="0"/>
          <p:nvPr/>
        </p:nvPicPr>
        <p:blipFill rotWithShape="1">
          <a:blip r:embed="rId3">
            <a:alphaModFix/>
          </a:blip>
          <a:srcRect b="0" l="0" r="0" t="0"/>
          <a:stretch/>
        </p:blipFill>
        <p:spPr>
          <a:xfrm>
            <a:off x="1219200" y="228600"/>
            <a:ext cx="3866863" cy="2590800"/>
          </a:xfrm>
          <a:prstGeom prst="rect">
            <a:avLst/>
          </a:prstGeom>
          <a:noFill/>
          <a:ln>
            <a:noFill/>
          </a:ln>
        </p:spPr>
      </p:pic>
      <p:sp>
        <p:nvSpPr>
          <p:cNvPr id="166" name="Shape 166"/>
          <p:cNvSpPr txBox="1"/>
          <p:nvPr/>
        </p:nvSpPr>
        <p:spPr>
          <a:xfrm>
            <a:off x="1143000" y="2971800"/>
            <a:ext cx="4267199" cy="698717"/>
          </a:xfrm>
          <a:prstGeom prst="rect">
            <a:avLst/>
          </a:prstGeom>
          <a:noFill/>
          <a:ln>
            <a:noFill/>
          </a:ln>
        </p:spPr>
        <p:txBody>
          <a:bodyPr anchorCtr="0" anchor="t" bIns="45700" lIns="91425" rIns="91425" wrap="square" tIns="45700">
            <a:noAutofit/>
          </a:bodyPr>
          <a:lstStyle/>
          <a:p>
            <a:pPr indent="0" lvl="0" marL="0" marR="0" rtl="0" algn="l">
              <a:lnSpc>
                <a:spcPct val="150000"/>
              </a:lnSpc>
              <a:spcBef>
                <a:spcPts val="0"/>
              </a:spcBef>
              <a:spcAft>
                <a:spcPts val="0"/>
              </a:spcAft>
              <a:buClr>
                <a:srgbClr val="000000"/>
              </a:buClr>
              <a:buSzPct val="25000"/>
              <a:buFont typeface="Arial"/>
              <a:buNone/>
            </a:pPr>
            <a:r>
              <a:rPr b="1" i="0" lang="en" sz="1400" u="none" cap="none" strike="noStrike">
                <a:solidFill>
                  <a:srgbClr val="000000"/>
                </a:solidFill>
                <a:latin typeface="Arial"/>
                <a:ea typeface="Arial"/>
                <a:cs typeface="Arial"/>
                <a:sym typeface="Arial"/>
              </a:rPr>
              <a:t>Igbo, Nigeria: </a:t>
            </a:r>
            <a:r>
              <a:rPr b="0" i="0" lang="en" sz="1400" u="none" cap="none" strike="noStrike">
                <a:solidFill>
                  <a:srgbClr val="000000"/>
                </a:solidFill>
                <a:latin typeface="Arial"/>
                <a:ea typeface="Arial"/>
                <a:cs typeface="Arial"/>
                <a:sym typeface="Arial"/>
              </a:rPr>
              <a:t>had concepts of</a:t>
            </a:r>
            <a:r>
              <a:rPr b="1" i="0" lang="en" sz="1400" u="none" cap="none" strike="noStrike">
                <a:solidFill>
                  <a:srgbClr val="000000"/>
                </a:solidFill>
                <a:latin typeface="Arial"/>
                <a:ea typeface="Arial"/>
                <a:cs typeface="Arial"/>
                <a:sym typeface="Arial"/>
              </a:rPr>
              <a:t> </a:t>
            </a:r>
            <a:r>
              <a:rPr b="0" i="0" lang="en" sz="1400" u="none" cap="none" strike="noStrike">
                <a:solidFill>
                  <a:srgbClr val="000000"/>
                </a:solidFill>
                <a:latin typeface="Arial"/>
                <a:ea typeface="Arial"/>
                <a:cs typeface="Arial"/>
                <a:sym typeface="Arial"/>
              </a:rPr>
              <a:t>female husbands, female sons, male wives, and male daughters.</a:t>
            </a:r>
          </a:p>
        </p:txBody>
      </p:sp>
      <p:sp>
        <p:nvSpPr>
          <p:cNvPr id="167" name="Shape 167"/>
          <p:cNvSpPr txBox="1"/>
          <p:nvPr/>
        </p:nvSpPr>
        <p:spPr>
          <a:xfrm>
            <a:off x="1066800" y="6067960"/>
            <a:ext cx="3505200" cy="1369606"/>
          </a:xfrm>
          <a:prstGeom prst="rect">
            <a:avLst/>
          </a:prstGeom>
          <a:noFill/>
          <a:ln>
            <a:noFill/>
          </a:ln>
        </p:spPr>
        <p:txBody>
          <a:bodyPr anchorCtr="0" anchor="t" bIns="45700" lIns="91425" rIns="91425" wrap="square" tIns="45700">
            <a:noAutofit/>
          </a:bodyPr>
          <a:lstStyle/>
          <a:p>
            <a:pPr indent="0" lvl="0" marL="0" marR="0" rtl="0" algn="l">
              <a:lnSpc>
                <a:spcPct val="150000"/>
              </a:lnSpc>
              <a:spcBef>
                <a:spcPts val="0"/>
              </a:spcBef>
              <a:spcAft>
                <a:spcPts val="0"/>
              </a:spcAft>
              <a:buClr>
                <a:srgbClr val="000000"/>
              </a:buClr>
              <a:buSzPct val="25000"/>
              <a:buFont typeface="Arial"/>
              <a:buNone/>
            </a:pPr>
            <a:r>
              <a:rPr b="1" i="0" lang="en" sz="1400" u="none" cap="none" strike="noStrike">
                <a:solidFill>
                  <a:srgbClr val="000000"/>
                </a:solidFill>
                <a:latin typeface="Arial"/>
                <a:ea typeface="Arial"/>
                <a:cs typeface="Arial"/>
                <a:sym typeface="Arial"/>
              </a:rPr>
              <a:t>Afghanistan and Pakistan: </a:t>
            </a:r>
            <a:r>
              <a:rPr b="0" i="0" lang="en" sz="1400" u="none" cap="none" strike="noStrike">
                <a:solidFill>
                  <a:srgbClr val="000000"/>
                </a:solidFill>
                <a:latin typeface="Arial"/>
                <a:ea typeface="Arial"/>
                <a:cs typeface="Arial"/>
                <a:sym typeface="Arial"/>
              </a:rPr>
              <a:t>Bacha posh is a practice where families without sons pick a daughter to raise as a boy/son.  </a:t>
            </a:r>
          </a:p>
          <a:p>
            <a:pPr indent="0" lvl="0" marL="0" marR="0" rtl="0" algn="l">
              <a:lnSpc>
                <a:spcPct val="100000"/>
              </a:lnSpc>
              <a:spcBef>
                <a:spcPts val="0"/>
              </a:spcBef>
              <a:spcAft>
                <a:spcPts val="0"/>
              </a:spcAft>
              <a:buClr>
                <a:srgbClr val="000000"/>
              </a:buClr>
              <a:buFont typeface="Arial"/>
              <a:buNone/>
            </a:pPr>
            <a:r>
              <a:t/>
            </a:r>
            <a:endParaRPr b="0" i="0" sz="2000" u="none" cap="none" strike="noStrike">
              <a:solidFill>
                <a:srgbClr val="000000"/>
              </a:solidFill>
              <a:latin typeface="PT Sans"/>
              <a:ea typeface="PT Sans"/>
              <a:cs typeface="PT Sans"/>
              <a:sym typeface="PT Sans"/>
            </a:endParaRPr>
          </a:p>
        </p:txBody>
      </p:sp>
      <p:sp>
        <p:nvSpPr>
          <p:cNvPr id="168" name="Shape 168"/>
          <p:cNvSpPr txBox="1"/>
          <p:nvPr/>
        </p:nvSpPr>
        <p:spPr>
          <a:xfrm>
            <a:off x="5638800" y="2667000"/>
            <a:ext cx="4114800" cy="1369606"/>
          </a:xfrm>
          <a:prstGeom prst="rect">
            <a:avLst/>
          </a:prstGeom>
          <a:noFill/>
          <a:ln>
            <a:noFill/>
          </a:ln>
        </p:spPr>
        <p:txBody>
          <a:bodyPr anchorCtr="0" anchor="t" bIns="45700" lIns="91425" rIns="91425" wrap="square" tIns="45700">
            <a:noAutofit/>
          </a:bodyPr>
          <a:lstStyle/>
          <a:p>
            <a:pPr indent="0" lvl="0" marL="0" marR="0" rtl="0" algn="l">
              <a:lnSpc>
                <a:spcPct val="150000"/>
              </a:lnSpc>
              <a:spcBef>
                <a:spcPts val="0"/>
              </a:spcBef>
              <a:spcAft>
                <a:spcPts val="0"/>
              </a:spcAft>
              <a:buClr>
                <a:srgbClr val="000000"/>
              </a:buClr>
              <a:buSzPct val="25000"/>
              <a:buFont typeface="Arial"/>
              <a:buNone/>
            </a:pPr>
            <a:r>
              <a:rPr b="1" i="0" lang="en" sz="1400" u="none" cap="none" strike="noStrike">
                <a:solidFill>
                  <a:srgbClr val="000000"/>
                </a:solidFill>
                <a:latin typeface="Arial"/>
                <a:ea typeface="Arial"/>
                <a:cs typeface="Arial"/>
                <a:sym typeface="Arial"/>
              </a:rPr>
              <a:t>India, Pakistan, and Bangladesh : </a:t>
            </a:r>
            <a:r>
              <a:rPr b="0" i="0" lang="en" sz="1400" u="none" cap="none" strike="noStrike">
                <a:solidFill>
                  <a:srgbClr val="000000"/>
                </a:solidFill>
                <a:latin typeface="Arial"/>
                <a:ea typeface="Arial"/>
                <a:cs typeface="Arial"/>
                <a:sym typeface="Arial"/>
              </a:rPr>
              <a:t>Hijra is an ancient non-binary role of birth assigned males who have feminine gender expression/identity.</a:t>
            </a:r>
          </a:p>
          <a:p>
            <a:pPr indent="0" lvl="0" marL="0" marR="0" rtl="0" algn="l">
              <a:lnSpc>
                <a:spcPct val="100000"/>
              </a:lnSpc>
              <a:spcBef>
                <a:spcPts val="0"/>
              </a:spcBef>
              <a:spcAft>
                <a:spcPts val="0"/>
              </a:spcAft>
              <a:buClr>
                <a:srgbClr val="000000"/>
              </a:buClr>
              <a:buFont typeface="Arial"/>
              <a:buNone/>
            </a:pPr>
            <a:r>
              <a:t/>
            </a:r>
            <a:endParaRPr b="0" i="0" sz="2000" u="none" cap="none" strike="noStrike">
              <a:solidFill>
                <a:srgbClr val="000000"/>
              </a:solidFill>
              <a:latin typeface="PT Sans"/>
              <a:ea typeface="PT Sans"/>
              <a:cs typeface="PT Sans"/>
              <a:sym typeface="PT Sans"/>
            </a:endParaRPr>
          </a:p>
        </p:txBody>
      </p:sp>
      <p:sp>
        <p:nvSpPr>
          <p:cNvPr id="169" name="Shape 169"/>
          <p:cNvSpPr txBox="1"/>
          <p:nvPr/>
        </p:nvSpPr>
        <p:spPr>
          <a:xfrm>
            <a:off x="4724400" y="6296560"/>
            <a:ext cx="5029199" cy="1345047"/>
          </a:xfrm>
          <a:prstGeom prst="rect">
            <a:avLst/>
          </a:prstGeom>
          <a:noFill/>
          <a:ln>
            <a:noFill/>
          </a:ln>
        </p:spPr>
        <p:txBody>
          <a:bodyPr anchorCtr="0" anchor="t" bIns="45700" lIns="91425" rIns="91425" wrap="square" tIns="45700">
            <a:noAutofit/>
          </a:bodyPr>
          <a:lstStyle/>
          <a:p>
            <a:pPr indent="0" lvl="0" marL="0" marR="0" rtl="0" algn="l">
              <a:lnSpc>
                <a:spcPct val="150000"/>
              </a:lnSpc>
              <a:spcBef>
                <a:spcPts val="0"/>
              </a:spcBef>
              <a:spcAft>
                <a:spcPts val="0"/>
              </a:spcAft>
              <a:buClr>
                <a:srgbClr val="000000"/>
              </a:buClr>
              <a:buSzPct val="25000"/>
              <a:buFont typeface="Arial"/>
              <a:buNone/>
            </a:pPr>
            <a:r>
              <a:rPr b="1" i="0" lang="en" sz="1400" u="none" cap="none" strike="noStrike">
                <a:solidFill>
                  <a:srgbClr val="000000"/>
                </a:solidFill>
                <a:latin typeface="Arial"/>
                <a:ea typeface="Arial"/>
                <a:cs typeface="Arial"/>
                <a:sym typeface="Arial"/>
              </a:rPr>
              <a:t>Navajo, portions of modern day Arizona, Utah, and New Mexico: </a:t>
            </a:r>
            <a:r>
              <a:rPr b="0" i="0" lang="en" sz="1400" u="none" cap="none" strike="noStrike">
                <a:solidFill>
                  <a:srgbClr val="000000"/>
                </a:solidFill>
                <a:latin typeface="Arial"/>
                <a:ea typeface="Arial"/>
                <a:cs typeface="Arial"/>
                <a:sym typeface="Arial"/>
              </a:rPr>
              <a:t>Two-Spirit is a person who is both a masculine and a feminine spirit, or a different balance of masculine and feminine characteristics.</a:t>
            </a:r>
          </a:p>
        </p:txBody>
      </p:sp>
      <p:pic>
        <p:nvPicPr>
          <p:cNvPr descr="https://static.guim.co.uk/sys-images/Guardian/Pix/pictures/2014/9/22/1411399745169/Mehran-Rafaat-014.jpg" id="170" name="Shape 170"/>
          <p:cNvPicPr preferRelativeResize="0"/>
          <p:nvPr/>
        </p:nvPicPr>
        <p:blipFill rotWithShape="1">
          <a:blip r:embed="rId4">
            <a:alphaModFix/>
          </a:blip>
          <a:srcRect b="0" l="0" r="0" t="0"/>
          <a:stretch/>
        </p:blipFill>
        <p:spPr>
          <a:xfrm>
            <a:off x="1143000" y="4023360"/>
            <a:ext cx="3200399" cy="1920239"/>
          </a:xfrm>
          <a:prstGeom prst="rect">
            <a:avLst/>
          </a:prstGeom>
          <a:noFill/>
          <a:ln>
            <a:noFill/>
          </a:ln>
        </p:spPr>
      </p:pic>
      <p:pic>
        <p:nvPicPr>
          <p:cNvPr descr="http://souciant.com/wp-content/uploads/2013/08/SOUCIANT-HIJRA4.jpg" id="171" name="Shape 171"/>
          <p:cNvPicPr preferRelativeResize="0"/>
          <p:nvPr/>
        </p:nvPicPr>
        <p:blipFill rotWithShape="1">
          <a:blip r:embed="rId5">
            <a:alphaModFix/>
          </a:blip>
          <a:srcRect b="0" l="0" r="0" t="0"/>
          <a:stretch/>
        </p:blipFill>
        <p:spPr>
          <a:xfrm>
            <a:off x="5715000" y="228600"/>
            <a:ext cx="3921044" cy="2438399"/>
          </a:xfrm>
          <a:prstGeom prst="rect">
            <a:avLst/>
          </a:prstGeom>
          <a:noFill/>
          <a:ln>
            <a:noFill/>
          </a:ln>
        </p:spPr>
      </p:pic>
      <p:pic>
        <p:nvPicPr>
          <p:cNvPr descr="https://encrypted-tbn1.gstatic.com/images?q=tbn:ANd9GcQvawhsxB_Bk51HSx_1WitV4AP11eEXiVEdEHend6LDXJm38wKt" id="172" name="Shape 172"/>
          <p:cNvPicPr preferRelativeResize="0"/>
          <p:nvPr/>
        </p:nvPicPr>
        <p:blipFill rotWithShape="1">
          <a:blip r:embed="rId6">
            <a:alphaModFix/>
          </a:blip>
          <a:srcRect b="0" l="0" r="0" t="0"/>
          <a:stretch/>
        </p:blipFill>
        <p:spPr>
          <a:xfrm>
            <a:off x="4800600" y="3865139"/>
            <a:ext cx="3581399" cy="2383261"/>
          </a:xfrm>
          <a:prstGeom prst="rect">
            <a:avLst/>
          </a:prstGeom>
          <a:noFill/>
          <a:ln>
            <a:noFill/>
          </a:ln>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pic>
        <p:nvPicPr>
          <p:cNvPr descr="8.png" id="177" name="Shape 177"/>
          <p:cNvPicPr preferRelativeResize="0"/>
          <p:nvPr/>
        </p:nvPicPr>
        <p:blipFill rotWithShape="1">
          <a:blip r:embed="rId3">
            <a:alphaModFix/>
          </a:blip>
          <a:srcRect b="0" l="0" r="0" t="0"/>
          <a:stretch/>
        </p:blipFill>
        <p:spPr>
          <a:xfrm>
            <a:off x="0" y="0"/>
            <a:ext cx="10058398" cy="7772400"/>
          </a:xfrm>
          <a:prstGeom prst="rect">
            <a:avLst/>
          </a:prstGeom>
          <a:noFill/>
          <a:ln>
            <a:noFill/>
          </a:ln>
        </p:spPr>
      </p:pic>
      <p:sp>
        <p:nvSpPr>
          <p:cNvPr id="178" name="Shape 178"/>
          <p:cNvSpPr txBox="1"/>
          <p:nvPr/>
        </p:nvSpPr>
        <p:spPr>
          <a:xfrm>
            <a:off x="1143000" y="1371600"/>
            <a:ext cx="4419599" cy="4154983"/>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 sz="6600" u="none" cap="none" strike="noStrike">
                <a:solidFill>
                  <a:srgbClr val="000000"/>
                </a:solidFill>
                <a:latin typeface="Arial"/>
                <a:ea typeface="Arial"/>
                <a:cs typeface="Arial"/>
                <a:sym typeface="Arial"/>
              </a:rPr>
              <a:t>“You’re born a </a:t>
            </a:r>
            <a:r>
              <a:rPr b="1" i="0" lang="en" sz="6600" u="none" cap="none" strike="noStrike">
                <a:solidFill>
                  <a:srgbClr val="000000"/>
                </a:solidFill>
                <a:latin typeface="Arial"/>
                <a:ea typeface="Arial"/>
                <a:cs typeface="Arial"/>
                <a:sym typeface="Arial"/>
              </a:rPr>
              <a:t>MAN</a:t>
            </a:r>
            <a:r>
              <a:rPr b="0" i="0" lang="en" sz="6600" u="none" cap="none" strike="noStrike">
                <a:solidFill>
                  <a:srgbClr val="000000"/>
                </a:solidFill>
                <a:latin typeface="Arial"/>
                <a:ea typeface="Arial"/>
                <a:cs typeface="Arial"/>
                <a:sym typeface="Arial"/>
              </a:rPr>
              <a:t> </a:t>
            </a:r>
            <a:r>
              <a:rPr b="1" lang="en" sz="6600" u="sng">
                <a:solidFill>
                  <a:srgbClr val="0000FF"/>
                </a:solidFill>
              </a:rPr>
              <a:t>OR</a:t>
            </a:r>
            <a:r>
              <a:rPr b="0" i="0" lang="en" sz="6600" u="none" cap="none" strike="noStrike">
                <a:solidFill>
                  <a:srgbClr val="000000"/>
                </a:solidFill>
                <a:latin typeface="Arial"/>
                <a:ea typeface="Arial"/>
                <a:cs typeface="Arial"/>
                <a:sym typeface="Arial"/>
              </a:rPr>
              <a:t> a </a:t>
            </a:r>
            <a:r>
              <a:rPr b="1" i="0" lang="en" sz="6600" u="none" cap="none" strike="noStrike">
                <a:solidFill>
                  <a:srgbClr val="000000"/>
                </a:solidFill>
              </a:rPr>
              <a:t>WOMAN</a:t>
            </a:r>
            <a:r>
              <a:rPr b="0" i="0" lang="en" sz="6600" u="none" cap="none" strike="noStrike">
                <a:solidFill>
                  <a:srgbClr val="000000"/>
                </a:solidFill>
                <a:latin typeface="Arial"/>
                <a:ea typeface="Arial"/>
                <a:cs typeface="Arial"/>
                <a:sym typeface="Arial"/>
              </a:rPr>
              <a:t>.”</a:t>
            </a: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Shape 183"/>
          <p:cNvSpPr/>
          <p:nvPr/>
        </p:nvSpPr>
        <p:spPr>
          <a:xfrm>
            <a:off x="838200" y="0"/>
            <a:ext cx="9220200" cy="77724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184" name="Shape 184"/>
          <p:cNvSpPr txBox="1"/>
          <p:nvPr/>
        </p:nvSpPr>
        <p:spPr>
          <a:xfrm>
            <a:off x="1219200" y="381000"/>
            <a:ext cx="2362200" cy="1015662"/>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1" i="0" lang="en" sz="6000" u="none" cap="none" strike="noStrike">
                <a:solidFill>
                  <a:srgbClr val="000000"/>
                </a:solidFill>
                <a:latin typeface="Arial"/>
                <a:ea typeface="Arial"/>
                <a:cs typeface="Arial"/>
                <a:sym typeface="Arial"/>
              </a:rPr>
              <a:t>SEX-</a:t>
            </a:r>
          </a:p>
        </p:txBody>
      </p:sp>
      <p:sp>
        <p:nvSpPr>
          <p:cNvPr id="185" name="Shape 185"/>
          <p:cNvSpPr txBox="1"/>
          <p:nvPr/>
        </p:nvSpPr>
        <p:spPr>
          <a:xfrm>
            <a:off x="3276600" y="369325"/>
            <a:ext cx="6096000" cy="1154674"/>
          </a:xfrm>
          <a:prstGeom prst="rect">
            <a:avLst/>
          </a:prstGeom>
          <a:noFill/>
          <a:ln>
            <a:noFill/>
          </a:ln>
        </p:spPr>
        <p:txBody>
          <a:bodyPr anchorCtr="0" anchor="t" bIns="45700" lIns="91425" rIns="91425" wrap="square" tIns="45700">
            <a:noAutofit/>
          </a:bodyPr>
          <a:lstStyle/>
          <a:p>
            <a:pPr indent="0" lvl="0" marL="0" marR="0" rtl="0" algn="l">
              <a:lnSpc>
                <a:spcPct val="150000"/>
              </a:lnSpc>
              <a:spcBef>
                <a:spcPts val="0"/>
              </a:spcBef>
              <a:spcAft>
                <a:spcPts val="0"/>
              </a:spcAft>
              <a:buClr>
                <a:srgbClr val="000000"/>
              </a:buClr>
              <a:buSzPct val="25000"/>
              <a:buFont typeface="Arial"/>
              <a:buNone/>
            </a:pPr>
            <a:r>
              <a:rPr b="0" i="0" lang="en" sz="1600" u="none" cap="none" strike="noStrike">
                <a:solidFill>
                  <a:srgbClr val="000000"/>
                </a:solidFill>
                <a:latin typeface="Arial"/>
                <a:ea typeface="Arial"/>
                <a:cs typeface="Arial"/>
                <a:sym typeface="Arial"/>
              </a:rPr>
              <a:t>Either of two main categories (male and female) into which humans and many other living things are divided into based on their reproductive organs or genitalia.    </a:t>
            </a:r>
          </a:p>
        </p:txBody>
      </p:sp>
      <p:graphicFrame>
        <p:nvGraphicFramePr>
          <p:cNvPr id="186" name="Shape 186"/>
          <p:cNvGraphicFramePr/>
          <p:nvPr/>
        </p:nvGraphicFramePr>
        <p:xfrm>
          <a:off x="1219200" y="1815144"/>
          <a:ext cx="3000000" cy="3000000"/>
        </p:xfrm>
        <a:graphic>
          <a:graphicData uri="http://schemas.openxmlformats.org/drawingml/2006/table">
            <a:tbl>
              <a:tblPr bandRow="1" firstRow="1">
                <a:noFill/>
                <a:tableStyleId>{5C7F13D6-0AD2-4AB0-87F7-2804EDAD95AA}</a:tableStyleId>
              </a:tblPr>
              <a:tblGrid>
                <a:gridCol w="1295400"/>
                <a:gridCol w="2938800"/>
                <a:gridCol w="947400"/>
                <a:gridCol w="3200400"/>
              </a:tblGrid>
              <a:tr h="1270875">
                <a:tc>
                  <a:txBody>
                    <a:bodyPr>
                      <a:noAutofit/>
                    </a:bodyPr>
                    <a:lstStyle/>
                    <a:p>
                      <a:pPr indent="0" lvl="0" marL="0" marR="0" rtl="0" algn="ctr">
                        <a:lnSpc>
                          <a:spcPct val="150000"/>
                        </a:lnSpc>
                        <a:spcBef>
                          <a:spcPts val="0"/>
                        </a:spcBef>
                        <a:spcAft>
                          <a:spcPts val="0"/>
                        </a:spcAft>
                        <a:buClr>
                          <a:srgbClr val="000000"/>
                        </a:buClr>
                        <a:buSzPct val="25000"/>
                        <a:buFont typeface="Arial"/>
                        <a:buNone/>
                      </a:pPr>
                      <a:r>
                        <a:rPr b="0" lang="en" sz="1200" u="none" cap="none" strike="noStrike">
                          <a:latin typeface="Arial"/>
                          <a:ea typeface="Arial"/>
                          <a:cs typeface="Arial"/>
                          <a:sym typeface="Arial"/>
                        </a:rPr>
                        <a:t>One X or Y</a:t>
                      </a:r>
                    </a:p>
                  </a:txBody>
                  <a:tcPr marT="45725" marB="45725" marR="91450" marL="91450"/>
                </a:tc>
                <a:tc>
                  <a:txBody>
                    <a:bodyPr>
                      <a:noAutofit/>
                    </a:bodyPr>
                    <a:lstStyle/>
                    <a:p>
                      <a:pPr indent="0" lvl="0" marL="0" marR="0" rtl="0" algn="l">
                        <a:lnSpc>
                          <a:spcPct val="150000"/>
                        </a:lnSpc>
                        <a:spcBef>
                          <a:spcPts val="0"/>
                        </a:spcBef>
                        <a:spcAft>
                          <a:spcPts val="0"/>
                        </a:spcAft>
                        <a:buClr>
                          <a:srgbClr val="000000"/>
                        </a:buClr>
                        <a:buSzPct val="25000"/>
                        <a:buFont typeface="Arial"/>
                        <a:buNone/>
                      </a:pPr>
                      <a:r>
                        <a:rPr lang="en" sz="1200" u="none" cap="none" strike="noStrike">
                          <a:latin typeface="Arial"/>
                          <a:ea typeface="Arial"/>
                          <a:cs typeface="Arial"/>
                          <a:sym typeface="Arial"/>
                        </a:rPr>
                        <a:t> </a:t>
                      </a:r>
                      <a:r>
                        <a:rPr b="1" lang="en" sz="1200" u="none" cap="none" strike="noStrike">
                          <a:latin typeface="Arial"/>
                          <a:ea typeface="Arial"/>
                          <a:cs typeface="Arial"/>
                          <a:sym typeface="Arial"/>
                        </a:rPr>
                        <a:t>Monosomy or Turner Syndrome </a:t>
                      </a:r>
                      <a:r>
                        <a:rPr b="0" lang="en" sz="1200" u="none" cap="none" strike="noStrike">
                          <a:latin typeface="Arial"/>
                          <a:ea typeface="Arial"/>
                          <a:cs typeface="Arial"/>
                          <a:sym typeface="Arial"/>
                        </a:rPr>
                        <a:t>- are phenotypically female, abnormal growth patterns, are short in stature, generally lack prominent female secondary sexual characteristics and are sterile.</a:t>
                      </a:r>
                    </a:p>
                  </a:txBody>
                  <a:tcPr marT="45725" marB="45725" marR="91450" marL="91450"/>
                </a:tc>
                <a:tc>
                  <a:txBody>
                    <a:bodyPr>
                      <a:noAutofit/>
                    </a:bodyPr>
                    <a:lstStyle/>
                    <a:p>
                      <a:pPr indent="0" lvl="0" marL="0" marR="0" rtl="0" algn="l">
                        <a:lnSpc>
                          <a:spcPct val="150000"/>
                        </a:lnSpc>
                        <a:spcBef>
                          <a:spcPts val="0"/>
                        </a:spcBef>
                        <a:spcAft>
                          <a:spcPts val="0"/>
                        </a:spcAft>
                        <a:buClr>
                          <a:schemeClr val="dk1"/>
                        </a:buClr>
                        <a:buSzPct val="25000"/>
                        <a:buFont typeface="Arial"/>
                        <a:buNone/>
                      </a:pPr>
                      <a:r>
                        <a:rPr b="0" i="0" lang="en" sz="1200" u="none" cap="none" strike="noStrike">
                          <a:solidFill>
                            <a:schemeClr val="dk1"/>
                          </a:solidFill>
                          <a:latin typeface="Arial"/>
                          <a:ea typeface="Arial"/>
                          <a:cs typeface="Arial"/>
                          <a:sym typeface="Arial"/>
                        </a:rPr>
                        <a:t>XXY or XY/XXY Mosaic</a:t>
                      </a:r>
                    </a:p>
                  </a:txBody>
                  <a:tcPr marT="45725" marB="45725" marR="91450" marL="91450"/>
                </a:tc>
                <a:tc>
                  <a:txBody>
                    <a:bodyPr>
                      <a:noAutofit/>
                    </a:bodyPr>
                    <a:lstStyle/>
                    <a:p>
                      <a:pPr indent="0" lvl="0" marL="0" marR="0" rtl="0" algn="l">
                        <a:lnSpc>
                          <a:spcPct val="150000"/>
                        </a:lnSpc>
                        <a:spcBef>
                          <a:spcPts val="0"/>
                        </a:spcBef>
                        <a:spcAft>
                          <a:spcPts val="0"/>
                        </a:spcAft>
                        <a:buClr>
                          <a:srgbClr val="000000"/>
                        </a:buClr>
                        <a:buSzPct val="25000"/>
                        <a:buFont typeface="Arial"/>
                        <a:buNone/>
                      </a:pPr>
                      <a:r>
                        <a:rPr b="1" lang="en" sz="1200" u="none" cap="none" strike="noStrike">
                          <a:latin typeface="Arial"/>
                          <a:ea typeface="Arial"/>
                          <a:cs typeface="Arial"/>
                          <a:sym typeface="Arial"/>
                        </a:rPr>
                        <a:t>Klinefelter syndrome </a:t>
                      </a:r>
                      <a:r>
                        <a:rPr b="0" lang="en" sz="1200" u="none" cap="none" strike="noStrike">
                          <a:latin typeface="Arial"/>
                          <a:ea typeface="Arial"/>
                          <a:cs typeface="Arial"/>
                          <a:sym typeface="Arial"/>
                        </a:rPr>
                        <a:t>- phenotypically male, abnormal development of the testis, leading to hypogonadism and infertility.</a:t>
                      </a:r>
                    </a:p>
                  </a:txBody>
                  <a:tcPr marT="45725" marB="45725" marR="91450" marL="91450"/>
                </a:tc>
              </a:tr>
              <a:tr h="798000">
                <a:tc>
                  <a:txBody>
                    <a:bodyPr>
                      <a:noAutofit/>
                    </a:bodyPr>
                    <a:lstStyle/>
                    <a:p>
                      <a:pPr indent="0" lvl="0" marL="0" marR="0" rtl="0" algn="ctr">
                        <a:lnSpc>
                          <a:spcPct val="150000"/>
                        </a:lnSpc>
                        <a:spcBef>
                          <a:spcPts val="0"/>
                        </a:spcBef>
                        <a:spcAft>
                          <a:spcPts val="0"/>
                        </a:spcAft>
                        <a:buClr>
                          <a:srgbClr val="000000"/>
                        </a:buClr>
                        <a:buSzPct val="25000"/>
                        <a:buFont typeface="Arial"/>
                        <a:buNone/>
                      </a:pPr>
                      <a:r>
                        <a:rPr lang="en" sz="1200" u="none" cap="none" strike="noStrike">
                          <a:latin typeface="Arial"/>
                          <a:ea typeface="Arial"/>
                          <a:cs typeface="Arial"/>
                          <a:sym typeface="Arial"/>
                        </a:rPr>
                        <a:t>XXX</a:t>
                      </a:r>
                    </a:p>
                    <a:p>
                      <a:pPr indent="0" lvl="0" marL="0" marR="0" rtl="0" algn="ctr">
                        <a:lnSpc>
                          <a:spcPct val="150000"/>
                        </a:lnSpc>
                        <a:spcBef>
                          <a:spcPts val="0"/>
                        </a:spcBef>
                        <a:spcAft>
                          <a:spcPts val="0"/>
                        </a:spcAft>
                        <a:buClr>
                          <a:srgbClr val="000000"/>
                        </a:buClr>
                        <a:buSzPct val="25000"/>
                        <a:buFont typeface="Arial"/>
                        <a:buNone/>
                      </a:pPr>
                      <a:r>
                        <a:t/>
                      </a:r>
                      <a:endParaRPr b="0" sz="1200" u="none" cap="none" strike="noStrike">
                        <a:latin typeface="Arial"/>
                        <a:ea typeface="Arial"/>
                        <a:cs typeface="Arial"/>
                        <a:sym typeface="Arial"/>
                      </a:endParaRPr>
                    </a:p>
                  </a:txBody>
                  <a:tcPr marT="45725" marB="45725" marR="91450" marL="91450"/>
                </a:tc>
                <a:tc>
                  <a:txBody>
                    <a:bodyPr>
                      <a:noAutofit/>
                    </a:bodyPr>
                    <a:lstStyle/>
                    <a:p>
                      <a:pPr indent="0" lvl="0" marL="0" marR="0" rtl="0" algn="l">
                        <a:lnSpc>
                          <a:spcPct val="150000"/>
                        </a:lnSpc>
                        <a:spcBef>
                          <a:spcPts val="0"/>
                        </a:spcBef>
                        <a:spcAft>
                          <a:spcPts val="0"/>
                        </a:spcAft>
                        <a:buClr>
                          <a:srgbClr val="000000"/>
                        </a:buClr>
                        <a:buSzPct val="25000"/>
                        <a:buFont typeface="Arial"/>
                        <a:buNone/>
                      </a:pPr>
                      <a:r>
                        <a:rPr b="0" lang="en" sz="1200" u="none" cap="none" strike="noStrike">
                          <a:latin typeface="Arial"/>
                          <a:ea typeface="Arial"/>
                          <a:cs typeface="Arial"/>
                          <a:sym typeface="Arial"/>
                        </a:rPr>
                        <a:t>phenotypically female, </a:t>
                      </a:r>
                      <a:r>
                        <a:rPr lang="en" sz="1200" u="none" cap="none" strike="noStrike">
                          <a:latin typeface="Arial"/>
                          <a:ea typeface="Arial"/>
                          <a:cs typeface="Arial"/>
                          <a:sym typeface="Arial"/>
                        </a:rPr>
                        <a:t>normal development of sexual traits and are fertile.</a:t>
                      </a:r>
                    </a:p>
                  </a:txBody>
                  <a:tcPr marT="45725" marB="45725" marR="91450" marL="91450"/>
                </a:tc>
                <a:tc gridSpan="2">
                  <a:txBody>
                    <a:bodyPr>
                      <a:noAutofit/>
                    </a:bodyPr>
                    <a:lstStyle/>
                    <a:p>
                      <a:pPr indent="0" lvl="0" marL="0" marR="0" rtl="0" algn="l">
                        <a:lnSpc>
                          <a:spcPct val="150000"/>
                        </a:lnSpc>
                        <a:spcBef>
                          <a:spcPts val="0"/>
                        </a:spcBef>
                        <a:spcAft>
                          <a:spcPts val="0"/>
                        </a:spcAft>
                        <a:buClr>
                          <a:srgbClr val="000000"/>
                        </a:buClr>
                        <a:buSzPct val="25000"/>
                        <a:buFont typeface="Arial"/>
                        <a:buNone/>
                      </a:pPr>
                      <a:r>
                        <a:rPr b="1" lang="en" sz="1200" u="none" cap="none" strike="noStrike">
                          <a:latin typeface="Arial"/>
                          <a:ea typeface="Arial"/>
                          <a:cs typeface="Arial"/>
                          <a:sym typeface="Arial"/>
                        </a:rPr>
                        <a:t>Hermaphroditism or Ovotestes </a:t>
                      </a:r>
                      <a:r>
                        <a:rPr lang="en" sz="1200" u="none" cap="none" strike="noStrike">
                          <a:latin typeface="Arial"/>
                          <a:ea typeface="Arial"/>
                          <a:cs typeface="Arial"/>
                          <a:sym typeface="Arial"/>
                        </a:rPr>
                        <a:t> - having sex glands containing both ovarian and testicular tissue, can be present in place of one or both ovaries or testes.</a:t>
                      </a:r>
                    </a:p>
                  </a:txBody>
                  <a:tcPr marT="45725" marB="45725" marR="91450" marL="91450"/>
                </a:tc>
                <a:tc hMerge="1"/>
              </a:tr>
              <a:tr h="1089650">
                <a:tc>
                  <a:txBody>
                    <a:bodyPr>
                      <a:noAutofit/>
                    </a:bodyPr>
                    <a:lstStyle/>
                    <a:p>
                      <a:pPr indent="0" lvl="0" marL="0" marR="0" rtl="0" algn="ctr">
                        <a:lnSpc>
                          <a:spcPct val="150000"/>
                        </a:lnSpc>
                        <a:spcBef>
                          <a:spcPts val="0"/>
                        </a:spcBef>
                        <a:spcAft>
                          <a:spcPts val="0"/>
                        </a:spcAft>
                        <a:buClr>
                          <a:srgbClr val="000000"/>
                        </a:buClr>
                        <a:buSzPct val="25000"/>
                        <a:buFont typeface="Arial"/>
                        <a:buNone/>
                      </a:pPr>
                      <a:r>
                        <a:rPr lang="en" sz="1200" u="none" cap="none" strike="noStrike">
                          <a:latin typeface="Arial"/>
                          <a:ea typeface="Arial"/>
                          <a:cs typeface="Arial"/>
                          <a:sym typeface="Arial"/>
                        </a:rPr>
                        <a:t>XYY</a:t>
                      </a:r>
                    </a:p>
                  </a:txBody>
                  <a:tcPr marT="45725" marB="45725" marR="91450" marL="91450"/>
                </a:tc>
                <a:tc>
                  <a:txBody>
                    <a:bodyPr>
                      <a:noAutofit/>
                    </a:bodyPr>
                    <a:lstStyle/>
                    <a:p>
                      <a:pPr indent="0" lvl="0" marL="0" marR="0" rtl="0" algn="l">
                        <a:lnSpc>
                          <a:spcPct val="150000"/>
                        </a:lnSpc>
                        <a:spcBef>
                          <a:spcPts val="0"/>
                        </a:spcBef>
                        <a:spcAft>
                          <a:spcPts val="0"/>
                        </a:spcAft>
                        <a:buClr>
                          <a:srgbClr val="000000"/>
                        </a:buClr>
                        <a:buSzPct val="25000"/>
                        <a:buFont typeface="Arial"/>
                        <a:buNone/>
                      </a:pPr>
                      <a:r>
                        <a:rPr b="0" lang="en" sz="1200" u="none" cap="none" strike="noStrike">
                          <a:latin typeface="Arial"/>
                          <a:ea typeface="Arial"/>
                          <a:cs typeface="Arial"/>
                          <a:sym typeface="Arial"/>
                        </a:rPr>
                        <a:t>phenotypically male,</a:t>
                      </a:r>
                      <a:r>
                        <a:rPr lang="en" sz="1200" u="none" cap="none" strike="noStrike">
                          <a:latin typeface="Arial"/>
                          <a:ea typeface="Arial"/>
                          <a:cs typeface="Arial"/>
                          <a:sym typeface="Arial"/>
                        </a:rPr>
                        <a:t>  higher than levels of testosterone, are typically fertile and many are unaware that they have a chromosomal abnormality.</a:t>
                      </a:r>
                    </a:p>
                  </a:txBody>
                  <a:tcPr marT="45725" marB="45725" marR="91450" marL="91450"/>
                </a:tc>
                <a:tc gridSpan="2">
                  <a:txBody>
                    <a:bodyPr>
                      <a:noAutofit/>
                    </a:bodyPr>
                    <a:lstStyle/>
                    <a:p>
                      <a:pPr indent="0" lvl="0" marL="0" marR="0" rtl="0" algn="l">
                        <a:lnSpc>
                          <a:spcPct val="150000"/>
                        </a:lnSpc>
                        <a:spcBef>
                          <a:spcPts val="0"/>
                        </a:spcBef>
                        <a:spcAft>
                          <a:spcPts val="0"/>
                        </a:spcAft>
                        <a:buClr>
                          <a:srgbClr val="000000"/>
                        </a:buClr>
                        <a:buSzPct val="25000"/>
                        <a:buFont typeface="Arial"/>
                        <a:buNone/>
                      </a:pPr>
                      <a:r>
                        <a:rPr b="1" i="0" lang="en" sz="1200" u="none" cap="none" strike="noStrike">
                          <a:latin typeface="Arial"/>
                          <a:ea typeface="Arial"/>
                          <a:cs typeface="Arial"/>
                          <a:sym typeface="Arial"/>
                        </a:rPr>
                        <a:t>Congenital Adrenal Hyperplasia or Adrenogenital Syndrome</a:t>
                      </a:r>
                      <a:r>
                        <a:rPr lang="en" sz="1200" u="none" cap="none" strike="noStrike">
                          <a:latin typeface="Arial"/>
                          <a:ea typeface="Arial"/>
                          <a:cs typeface="Arial"/>
                          <a:sym typeface="Arial"/>
                        </a:rPr>
                        <a:t> – can effect boys and girls, deficiency of cortisol, a steroid hormone produced by the adrenal cortex, prone to look more “masculine.”</a:t>
                      </a:r>
                    </a:p>
                  </a:txBody>
                  <a:tcPr marT="45725" marB="45725" marR="91450" marL="91450"/>
                </a:tc>
                <a:tc hMerge="1"/>
              </a:tr>
              <a:tr h="1034425">
                <a:tc>
                  <a:txBody>
                    <a:bodyPr>
                      <a:noAutofit/>
                    </a:bodyPr>
                    <a:lstStyle/>
                    <a:p>
                      <a:pPr indent="0" lvl="0" marL="0" marR="0" rtl="0" algn="ctr">
                        <a:lnSpc>
                          <a:spcPct val="150000"/>
                        </a:lnSpc>
                        <a:spcBef>
                          <a:spcPts val="0"/>
                        </a:spcBef>
                        <a:spcAft>
                          <a:spcPts val="0"/>
                        </a:spcAft>
                        <a:buClr>
                          <a:srgbClr val="000000"/>
                        </a:buClr>
                        <a:buSzPct val="25000"/>
                        <a:buFont typeface="Arial"/>
                        <a:buNone/>
                      </a:pPr>
                      <a:r>
                        <a:rPr lang="en" sz="1200" u="none" cap="none" strike="noStrike">
                          <a:latin typeface="Arial"/>
                          <a:ea typeface="Arial"/>
                          <a:cs typeface="Arial"/>
                          <a:sym typeface="Arial"/>
                        </a:rPr>
                        <a:t>XX Males and</a:t>
                      </a:r>
                    </a:p>
                    <a:p>
                      <a:pPr indent="0" lvl="0" marL="0" marR="0" rtl="0" algn="ctr">
                        <a:lnSpc>
                          <a:spcPct val="150000"/>
                        </a:lnSpc>
                        <a:spcBef>
                          <a:spcPts val="0"/>
                        </a:spcBef>
                        <a:spcAft>
                          <a:spcPts val="0"/>
                        </a:spcAft>
                        <a:buClr>
                          <a:srgbClr val="000000"/>
                        </a:buClr>
                        <a:buSzPct val="25000"/>
                        <a:buFont typeface="Arial"/>
                        <a:buNone/>
                      </a:pPr>
                      <a:r>
                        <a:rPr lang="en" sz="1200" u="none" cap="none" strike="noStrike">
                          <a:latin typeface="Arial"/>
                          <a:ea typeface="Arial"/>
                          <a:cs typeface="Arial"/>
                          <a:sym typeface="Arial"/>
                        </a:rPr>
                        <a:t>XY Females</a:t>
                      </a:r>
                    </a:p>
                  </a:txBody>
                  <a:tcPr marT="45725" marB="45725" marR="91450" marL="91450"/>
                </a:tc>
                <a:tc>
                  <a:txBody>
                    <a:bodyPr>
                      <a:noAutofit/>
                    </a:bodyPr>
                    <a:lstStyle/>
                    <a:p>
                      <a:pPr indent="0" lvl="0" marL="0" marR="0" rtl="0" algn="l">
                        <a:lnSpc>
                          <a:spcPct val="150000"/>
                        </a:lnSpc>
                        <a:spcBef>
                          <a:spcPts val="0"/>
                        </a:spcBef>
                        <a:spcAft>
                          <a:spcPts val="0"/>
                        </a:spcAft>
                        <a:buClr>
                          <a:srgbClr val="000000"/>
                        </a:buClr>
                        <a:buSzPct val="25000"/>
                        <a:buFont typeface="Arial"/>
                        <a:buNone/>
                      </a:pPr>
                      <a:r>
                        <a:rPr b="1" lang="en" sz="1200" u="none" cap="none" strike="noStrike">
                          <a:latin typeface="Arial"/>
                          <a:ea typeface="Arial"/>
                          <a:cs typeface="Arial"/>
                          <a:sym typeface="Arial"/>
                        </a:rPr>
                        <a:t>XX males </a:t>
                      </a:r>
                      <a:r>
                        <a:rPr lang="en" sz="1200" u="none" cap="none" strike="noStrike">
                          <a:latin typeface="Arial"/>
                          <a:ea typeface="Arial"/>
                          <a:cs typeface="Arial"/>
                          <a:sym typeface="Arial"/>
                        </a:rPr>
                        <a:t>have a male appearance and male external genitalia.  </a:t>
                      </a:r>
                      <a:r>
                        <a:rPr b="1" lang="en" sz="1200" u="none" cap="none" strike="noStrike">
                          <a:latin typeface="Arial"/>
                          <a:ea typeface="Arial"/>
                          <a:cs typeface="Arial"/>
                          <a:sym typeface="Arial"/>
                        </a:rPr>
                        <a:t>XY females </a:t>
                      </a:r>
                      <a:r>
                        <a:rPr lang="en" sz="1200" u="none" cap="none" strike="noStrike">
                          <a:latin typeface="Arial"/>
                          <a:ea typeface="Arial"/>
                          <a:cs typeface="Arial"/>
                          <a:sym typeface="Arial"/>
                        </a:rPr>
                        <a:t>have a female appearance and female external genitalia.</a:t>
                      </a:r>
                    </a:p>
                  </a:txBody>
                  <a:tcPr marT="45725" marB="45725" marR="91450" marL="91450"/>
                </a:tc>
                <a:tc gridSpan="2">
                  <a:txBody>
                    <a:bodyPr>
                      <a:noAutofit/>
                    </a:bodyPr>
                    <a:lstStyle/>
                    <a:p>
                      <a:pPr indent="0" lvl="0" marL="0" marR="0" rtl="0" algn="l">
                        <a:lnSpc>
                          <a:spcPct val="150000"/>
                        </a:lnSpc>
                        <a:spcBef>
                          <a:spcPts val="0"/>
                        </a:spcBef>
                        <a:spcAft>
                          <a:spcPts val="0"/>
                        </a:spcAft>
                        <a:buClr>
                          <a:srgbClr val="000000"/>
                        </a:buClr>
                        <a:buSzPct val="25000"/>
                        <a:buFont typeface="Arial"/>
                        <a:buNone/>
                      </a:pPr>
                      <a:r>
                        <a:rPr b="1" lang="en" sz="1200" u="none" cap="none" strike="noStrike">
                          <a:latin typeface="Arial"/>
                          <a:ea typeface="Arial"/>
                          <a:cs typeface="Arial"/>
                          <a:sym typeface="Arial"/>
                        </a:rPr>
                        <a:t>Androgen Insensitivity Syndrome </a:t>
                      </a:r>
                      <a:r>
                        <a:rPr lang="en" sz="1200" u="none" cap="none" strike="noStrike">
                          <a:latin typeface="Arial"/>
                          <a:ea typeface="Arial"/>
                          <a:cs typeface="Arial"/>
                          <a:sym typeface="Arial"/>
                        </a:rPr>
                        <a:t>- recessive X, external female genitalia and breast development despite being genetically male.</a:t>
                      </a:r>
                    </a:p>
                  </a:txBody>
                  <a:tcPr marT="45725" marB="45725" marR="91450" marL="91450"/>
                </a:tc>
                <a:tc hMerge="1"/>
              </a:tr>
              <a:tr h="836250">
                <a:tc>
                  <a:txBody>
                    <a:bodyPr>
                      <a:noAutofit/>
                    </a:bodyPr>
                    <a:lstStyle/>
                    <a:p>
                      <a:pPr indent="0" lvl="0" marL="0" marR="0" rtl="0" algn="ctr">
                        <a:lnSpc>
                          <a:spcPct val="150000"/>
                        </a:lnSpc>
                        <a:spcBef>
                          <a:spcPts val="0"/>
                        </a:spcBef>
                        <a:spcAft>
                          <a:spcPts val="0"/>
                        </a:spcAft>
                        <a:buClr>
                          <a:srgbClr val="000000"/>
                        </a:buClr>
                        <a:buSzPct val="25000"/>
                        <a:buFont typeface="Arial"/>
                        <a:buNone/>
                      </a:pPr>
                      <a:r>
                        <a:rPr lang="en" sz="1200" u="none" cap="none" strike="noStrike">
                          <a:latin typeface="Arial"/>
                          <a:ea typeface="Arial"/>
                          <a:cs typeface="Arial"/>
                          <a:sym typeface="Arial"/>
                        </a:rPr>
                        <a:t>XXXXY</a:t>
                      </a:r>
                    </a:p>
                  </a:txBody>
                  <a:tcPr marT="45725" marB="45725" marR="91450" marL="91450"/>
                </a:tc>
                <a:tc>
                  <a:txBody>
                    <a:bodyPr>
                      <a:noAutofit/>
                    </a:bodyPr>
                    <a:lstStyle/>
                    <a:p>
                      <a:pPr indent="0" lvl="0" marL="0" marR="0" rtl="0" algn="l">
                        <a:lnSpc>
                          <a:spcPct val="150000"/>
                        </a:lnSpc>
                        <a:spcBef>
                          <a:spcPts val="0"/>
                        </a:spcBef>
                        <a:spcAft>
                          <a:spcPts val="0"/>
                        </a:spcAft>
                        <a:buClr>
                          <a:srgbClr val="000000"/>
                        </a:buClr>
                        <a:buSzPct val="25000"/>
                        <a:buFont typeface="Arial"/>
                        <a:buNone/>
                      </a:pPr>
                      <a:r>
                        <a:rPr lang="en" sz="1200" u="none" cap="none" strike="noStrike">
                          <a:latin typeface="Arial"/>
                          <a:ea typeface="Arial"/>
                          <a:cs typeface="Arial"/>
                          <a:sym typeface="Arial"/>
                        </a:rPr>
                        <a:t>phenotypically male</a:t>
                      </a:r>
                    </a:p>
                  </a:txBody>
                  <a:tcPr marT="45725" marB="45725" marR="91450" marL="91450"/>
                </a:tc>
                <a:tc gridSpan="2">
                  <a:txBody>
                    <a:bodyPr>
                      <a:noAutofit/>
                    </a:bodyPr>
                    <a:lstStyle/>
                    <a:p>
                      <a:pPr indent="0" lvl="0" marL="0" marR="0" rtl="0" algn="l">
                        <a:lnSpc>
                          <a:spcPct val="150000"/>
                        </a:lnSpc>
                        <a:spcBef>
                          <a:spcPts val="0"/>
                        </a:spcBef>
                        <a:spcAft>
                          <a:spcPts val="0"/>
                        </a:spcAft>
                        <a:buClr>
                          <a:srgbClr val="000000"/>
                        </a:buClr>
                        <a:buSzPct val="25000"/>
                        <a:buFont typeface="Arial"/>
                        <a:buNone/>
                      </a:pPr>
                      <a:r>
                        <a:rPr b="1" lang="en" sz="1200" u="none" cap="none" strike="noStrike">
                          <a:latin typeface="Arial"/>
                          <a:ea typeface="Arial"/>
                          <a:cs typeface="Arial"/>
                          <a:sym typeface="Arial"/>
                        </a:rPr>
                        <a:t>Intersex</a:t>
                      </a:r>
                      <a:r>
                        <a:rPr lang="en" sz="1200" u="none" cap="none" strike="noStrike">
                          <a:latin typeface="Arial"/>
                          <a:ea typeface="Arial"/>
                          <a:cs typeface="Arial"/>
                          <a:sym typeface="Arial"/>
                        </a:rPr>
                        <a:t> - a general term used for a variety of conditions in which a person is born with a reproductive or sexual anatomy outside of XX female or XY males.</a:t>
                      </a:r>
                    </a:p>
                  </a:txBody>
                  <a:tcPr marT="45725" marB="45725" marR="91450" marL="91450"/>
                </a:tc>
                <a:tc hMerge="1"/>
              </a:tr>
            </a:tbl>
          </a:graphicData>
        </a:graphic>
      </p:graphicFrame>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Shape 191"/>
          <p:cNvSpPr/>
          <p:nvPr/>
        </p:nvSpPr>
        <p:spPr>
          <a:xfrm>
            <a:off x="0" y="-228600"/>
            <a:ext cx="10058399" cy="80010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192" name="Shape 192"/>
          <p:cNvSpPr txBox="1"/>
          <p:nvPr/>
        </p:nvSpPr>
        <p:spPr>
          <a:xfrm>
            <a:off x="457200" y="1066800"/>
            <a:ext cx="9144000" cy="4878259"/>
          </a:xfrm>
          <a:prstGeom prst="rect">
            <a:avLst/>
          </a:prstGeom>
          <a:noFill/>
          <a:ln>
            <a:noFill/>
          </a:ln>
        </p:spPr>
        <p:txBody>
          <a:bodyPr anchorCtr="0" anchor="t" bIns="45700" lIns="91425" rIns="91425" wrap="square" tIns="45700">
            <a:noAutofit/>
          </a:bodyPr>
          <a:lstStyle/>
          <a:p>
            <a:pPr indent="0" lvl="0" marL="0" marR="0" rtl="0" algn="ctr">
              <a:lnSpc>
                <a:spcPct val="150000"/>
              </a:lnSpc>
              <a:spcBef>
                <a:spcPts val="0"/>
              </a:spcBef>
              <a:spcAft>
                <a:spcPts val="0"/>
              </a:spcAft>
              <a:buClr>
                <a:srgbClr val="000000"/>
              </a:buClr>
              <a:buSzPct val="25000"/>
              <a:buFont typeface="Arial"/>
              <a:buNone/>
            </a:pPr>
            <a:r>
              <a:rPr b="1" i="0" lang="en" sz="2800" u="none" cap="none" strike="noStrike">
                <a:solidFill>
                  <a:srgbClr val="000000"/>
                </a:solidFill>
                <a:latin typeface="Arial"/>
                <a:ea typeface="Arial"/>
                <a:cs typeface="Arial"/>
                <a:sym typeface="Arial"/>
              </a:rPr>
              <a:t>“Clearly, there are not only females who are XX and males who are XY, but rather, there is a range of chromosome complements, hormone balances, and phenotypic variations that determine sex.” </a:t>
            </a:r>
          </a:p>
          <a:p>
            <a:pPr indent="0" lvl="0" marL="0" marR="0" rtl="0" algn="ctr">
              <a:lnSpc>
                <a:spcPct val="150000"/>
              </a:lnSpc>
              <a:spcBef>
                <a:spcPts val="0"/>
              </a:spcBef>
              <a:spcAft>
                <a:spcPts val="0"/>
              </a:spcAft>
              <a:buClr>
                <a:srgbClr val="000000"/>
              </a:buClr>
              <a:buFont typeface="Arial"/>
              <a:buNone/>
            </a:pPr>
            <a:r>
              <a:t/>
            </a:r>
            <a:endParaRPr b="1" i="0" sz="28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ct val="25000"/>
              <a:buFont typeface="Arial"/>
              <a:buNone/>
            </a:pPr>
            <a:r>
              <a:rPr b="0" i="0" lang="en" sz="2800" u="none" cap="none" strike="noStrike">
                <a:solidFill>
                  <a:srgbClr val="000000"/>
                </a:solidFill>
                <a:latin typeface="Arial"/>
                <a:ea typeface="Arial"/>
                <a:cs typeface="Arial"/>
                <a:sym typeface="Arial"/>
              </a:rPr>
              <a:t>– </a:t>
            </a:r>
            <a:r>
              <a:rPr b="0" i="1" lang="en" sz="2800" u="none" cap="none" strike="noStrike">
                <a:solidFill>
                  <a:srgbClr val="000000"/>
                </a:solidFill>
                <a:latin typeface="Arial"/>
                <a:ea typeface="Arial"/>
                <a:cs typeface="Arial"/>
                <a:sym typeface="Arial"/>
              </a:rPr>
              <a:t>(World Health Organization, “Gender and Genetics,” www.who.int/genomics/gender/)</a:t>
            </a:r>
          </a:p>
          <a:p>
            <a:pPr indent="0" lvl="0" marL="0" marR="0" rtl="0" algn="l">
              <a:lnSpc>
                <a:spcPct val="100000"/>
              </a:lnSpc>
              <a:spcBef>
                <a:spcPts val="0"/>
              </a:spcBef>
              <a:spcAft>
                <a:spcPts val="0"/>
              </a:spcAft>
              <a:buClr>
                <a:srgbClr val="000000"/>
              </a:buClr>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Shape 59"/>
          <p:cNvSpPr/>
          <p:nvPr/>
        </p:nvSpPr>
        <p:spPr>
          <a:xfrm>
            <a:off x="0" y="1447800"/>
            <a:ext cx="10058399" cy="63246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60" name="Shape 60"/>
          <p:cNvSpPr txBox="1"/>
          <p:nvPr>
            <p:ph idx="1" type="body"/>
          </p:nvPr>
        </p:nvSpPr>
        <p:spPr>
          <a:xfrm>
            <a:off x="381000" y="1676400"/>
            <a:ext cx="9372659" cy="5162559"/>
          </a:xfrm>
          <a:prstGeom prst="rect">
            <a:avLst/>
          </a:prstGeom>
          <a:noFill/>
          <a:ln>
            <a:noFill/>
          </a:ln>
        </p:spPr>
        <p:txBody>
          <a:bodyPr anchorCtr="0" anchor="t" bIns="114075" lIns="114075" rIns="114075" wrap="square" tIns="114075">
            <a:noAutofit/>
          </a:bodyPr>
          <a:lstStyle/>
          <a:p>
            <a:pPr indent="-291186" lvl="0" marL="570586" marR="0" rtl="0" algn="l">
              <a:lnSpc>
                <a:spcPct val="150000"/>
              </a:lnSpc>
              <a:spcBef>
                <a:spcPts val="0"/>
              </a:spcBef>
              <a:spcAft>
                <a:spcPts val="0"/>
              </a:spcAft>
              <a:buClr>
                <a:schemeClr val="dk2"/>
              </a:buClr>
              <a:buSzPct val="25000"/>
              <a:buFont typeface="Arial"/>
              <a:buNone/>
            </a:pPr>
            <a:r>
              <a:rPr b="0" i="0" lang="en" sz="1800" u="none" cap="none" strike="noStrike">
                <a:solidFill>
                  <a:schemeClr val="dk1"/>
                </a:solidFill>
                <a:latin typeface="Arial"/>
                <a:ea typeface="Arial"/>
                <a:cs typeface="Arial"/>
                <a:sym typeface="Arial"/>
              </a:rPr>
              <a:t>Breakdown various forms of masculinity and masculine theory</a:t>
            </a:r>
          </a:p>
          <a:p>
            <a:pPr indent="-291186" lvl="0" marL="570586" marR="0" rtl="0" algn="l">
              <a:lnSpc>
                <a:spcPct val="150000"/>
              </a:lnSpc>
              <a:spcBef>
                <a:spcPts val="1600"/>
              </a:spcBef>
              <a:spcAft>
                <a:spcPts val="0"/>
              </a:spcAft>
              <a:buClr>
                <a:schemeClr val="dk2"/>
              </a:buClr>
              <a:buSzPct val="25000"/>
              <a:buFont typeface="Arial"/>
              <a:buNone/>
            </a:pPr>
            <a:r>
              <a:rPr b="0" i="0" lang="en" sz="1800" u="none" cap="none" strike="noStrike">
                <a:solidFill>
                  <a:schemeClr val="dk1"/>
                </a:solidFill>
                <a:latin typeface="Arial"/>
                <a:ea typeface="Arial"/>
                <a:cs typeface="Arial"/>
                <a:sym typeface="Arial"/>
              </a:rPr>
              <a:t>Expand the definition of masculinity </a:t>
            </a:r>
          </a:p>
          <a:p>
            <a:pPr indent="-291186" lvl="0" marL="570586" marR="0" rtl="0" algn="l">
              <a:lnSpc>
                <a:spcPct val="150000"/>
              </a:lnSpc>
              <a:spcBef>
                <a:spcPts val="1600"/>
              </a:spcBef>
              <a:spcAft>
                <a:spcPts val="0"/>
              </a:spcAft>
              <a:buClr>
                <a:schemeClr val="dk2"/>
              </a:buClr>
              <a:buSzPct val="25000"/>
              <a:buFont typeface="Arial"/>
              <a:buNone/>
            </a:pPr>
            <a:r>
              <a:rPr b="0" i="0" lang="en" sz="1800" u="none" cap="none" strike="noStrike">
                <a:solidFill>
                  <a:schemeClr val="dk1"/>
                </a:solidFill>
                <a:latin typeface="Arial"/>
                <a:ea typeface="Arial"/>
                <a:cs typeface="Arial"/>
                <a:sym typeface="Arial"/>
              </a:rPr>
              <a:t>Understand the concepts of sex, gender, social constructs, and power</a:t>
            </a:r>
          </a:p>
          <a:p>
            <a:pPr indent="-291186" lvl="0" marL="570586" marR="0" rtl="0" algn="l">
              <a:lnSpc>
                <a:spcPct val="150000"/>
              </a:lnSpc>
              <a:spcBef>
                <a:spcPts val="1600"/>
              </a:spcBef>
              <a:spcAft>
                <a:spcPts val="0"/>
              </a:spcAft>
              <a:buClr>
                <a:schemeClr val="dk2"/>
              </a:buClr>
              <a:buSzPct val="25000"/>
              <a:buFont typeface="Arial"/>
              <a:buNone/>
            </a:pPr>
            <a:r>
              <a:rPr b="0" i="0" lang="en" sz="1800" u="none" cap="none" strike="noStrike">
                <a:solidFill>
                  <a:schemeClr val="dk1"/>
                </a:solidFill>
                <a:latin typeface="Arial"/>
                <a:ea typeface="Arial"/>
                <a:cs typeface="Arial"/>
                <a:sym typeface="Arial"/>
              </a:rPr>
              <a:t>Show the importance of resistance and challenge to norms</a:t>
            </a:r>
          </a:p>
          <a:p>
            <a:pPr indent="-291186" lvl="0" marL="570586" marR="0" rtl="0" algn="l">
              <a:lnSpc>
                <a:spcPct val="150000"/>
              </a:lnSpc>
              <a:spcBef>
                <a:spcPts val="1600"/>
              </a:spcBef>
              <a:spcAft>
                <a:spcPts val="0"/>
              </a:spcAft>
              <a:buClr>
                <a:schemeClr val="dk2"/>
              </a:buClr>
              <a:buSzPct val="25000"/>
              <a:buFont typeface="Arial"/>
              <a:buNone/>
            </a:pPr>
            <a:r>
              <a:rPr b="0" i="0" lang="en" sz="1800" u="none" cap="none" strike="noStrike">
                <a:solidFill>
                  <a:schemeClr val="dk1"/>
                </a:solidFill>
                <a:latin typeface="Arial"/>
                <a:ea typeface="Arial"/>
                <a:cs typeface="Arial"/>
                <a:sym typeface="Arial"/>
              </a:rPr>
              <a:t>How our experiences and making “space” is important </a:t>
            </a:r>
          </a:p>
          <a:p>
            <a:pPr indent="-291186" lvl="0" marL="570586" marR="0" rtl="0" algn="l">
              <a:lnSpc>
                <a:spcPct val="150000"/>
              </a:lnSpc>
              <a:spcBef>
                <a:spcPts val="1600"/>
              </a:spcBef>
              <a:spcAft>
                <a:spcPts val="0"/>
              </a:spcAft>
              <a:buClr>
                <a:schemeClr val="dk2"/>
              </a:buClr>
              <a:buSzPct val="25000"/>
              <a:buFont typeface="Arial"/>
              <a:buNone/>
            </a:pPr>
            <a:r>
              <a:rPr b="0" i="0" lang="en" sz="1800" u="none" cap="none" strike="noStrike">
                <a:solidFill>
                  <a:schemeClr val="dk1"/>
                </a:solidFill>
                <a:latin typeface="Arial"/>
                <a:ea typeface="Arial"/>
                <a:cs typeface="Arial"/>
                <a:sym typeface="Arial"/>
              </a:rPr>
              <a:t>How trauma impacts us</a:t>
            </a:r>
          </a:p>
          <a:p>
            <a:pPr indent="-291186" lvl="0" marL="570586" marR="0" rtl="0" algn="l">
              <a:lnSpc>
                <a:spcPct val="150000"/>
              </a:lnSpc>
              <a:spcBef>
                <a:spcPts val="1600"/>
              </a:spcBef>
              <a:spcAft>
                <a:spcPts val="0"/>
              </a:spcAft>
              <a:buClr>
                <a:schemeClr val="dk2"/>
              </a:buClr>
              <a:buSzPct val="25000"/>
              <a:buFont typeface="Arial"/>
              <a:buNone/>
            </a:pPr>
            <a:r>
              <a:rPr b="0" i="0" lang="en" sz="1800" u="none" cap="none" strike="noStrike">
                <a:solidFill>
                  <a:schemeClr val="dk1"/>
                </a:solidFill>
                <a:latin typeface="Arial"/>
                <a:ea typeface="Arial"/>
                <a:cs typeface="Arial"/>
                <a:sym typeface="Arial"/>
              </a:rPr>
              <a:t>How we can affirm our identities while supporting others</a:t>
            </a:r>
          </a:p>
        </p:txBody>
      </p:sp>
      <p:sp>
        <p:nvSpPr>
          <p:cNvPr id="61" name="Shape 61"/>
          <p:cNvSpPr txBox="1"/>
          <p:nvPr>
            <p:ph type="title"/>
          </p:nvPr>
        </p:nvSpPr>
        <p:spPr>
          <a:xfrm>
            <a:off x="609600" y="76200"/>
            <a:ext cx="9029730" cy="609599"/>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6600" u="none" cap="none" strike="noStrike">
                <a:solidFill>
                  <a:schemeClr val="lt1"/>
                </a:solidFill>
                <a:latin typeface="Arial"/>
                <a:ea typeface="Arial"/>
                <a:cs typeface="Arial"/>
                <a:sym typeface="Arial"/>
              </a:rPr>
              <a:t>GOALS:</a:t>
            </a: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Shape 197"/>
          <p:cNvSpPr/>
          <p:nvPr/>
        </p:nvSpPr>
        <p:spPr>
          <a:xfrm>
            <a:off x="838200" y="0"/>
            <a:ext cx="9220200" cy="77724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198" name="Shape 198"/>
          <p:cNvSpPr txBox="1"/>
          <p:nvPr>
            <p:ph idx="4294967295" type="title"/>
          </p:nvPr>
        </p:nvSpPr>
        <p:spPr>
          <a:xfrm>
            <a:off x="1066800" y="0"/>
            <a:ext cx="9372600" cy="865188"/>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4800" u="sng" cap="none" strike="noStrike">
                <a:solidFill>
                  <a:schemeClr val="dk1"/>
                </a:solidFill>
                <a:latin typeface="Arial"/>
                <a:ea typeface="Arial"/>
                <a:cs typeface="Arial"/>
                <a:sym typeface="Arial"/>
              </a:rPr>
              <a:t>GENDER SPECTRUM</a:t>
            </a:r>
          </a:p>
        </p:txBody>
      </p:sp>
      <p:sp>
        <p:nvSpPr>
          <p:cNvPr id="199" name="Shape 199"/>
          <p:cNvSpPr txBox="1"/>
          <p:nvPr/>
        </p:nvSpPr>
        <p:spPr>
          <a:xfrm>
            <a:off x="1295400" y="879692"/>
            <a:ext cx="3429000" cy="6740306"/>
          </a:xfrm>
          <a:prstGeom prst="rect">
            <a:avLst/>
          </a:prstGeom>
          <a:noFill/>
          <a:ln>
            <a:noFill/>
          </a:ln>
        </p:spPr>
        <p:txBody>
          <a:bodyPr anchorCtr="0" anchor="t" bIns="45700" lIns="91425" rIns="91425" wrap="square" tIns="45700">
            <a:noAutofit/>
          </a:bodyPr>
          <a:lstStyle/>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Agender</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Androgyne</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Androgynous</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Bigender</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Cis Man</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Cis Woman</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Gender Fluid</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Genderless</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Gender Nonconforming</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Gender Questioning</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Gender Variant</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Genderqueer</a:t>
            </a:r>
          </a:p>
        </p:txBody>
      </p:sp>
      <p:sp>
        <p:nvSpPr>
          <p:cNvPr id="200" name="Shape 200"/>
          <p:cNvSpPr txBox="1"/>
          <p:nvPr/>
        </p:nvSpPr>
        <p:spPr>
          <a:xfrm>
            <a:off x="5410200" y="879692"/>
            <a:ext cx="3429000" cy="6740306"/>
          </a:xfrm>
          <a:prstGeom prst="rect">
            <a:avLst/>
          </a:prstGeom>
          <a:noFill/>
          <a:ln>
            <a:noFill/>
          </a:ln>
        </p:spPr>
        <p:txBody>
          <a:bodyPr anchorCtr="0" anchor="t" bIns="45700" lIns="91425" rIns="91425" wrap="square" tIns="45700">
            <a:noAutofit/>
          </a:bodyPr>
          <a:lstStyle/>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Intersex</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Neither/Nongender</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Neutrois</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Non-binary</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Other</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Pangender</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Trans*</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Trans Man</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Trans Woman</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Transfeminine</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Transmasculine</a:t>
            </a:r>
          </a:p>
          <a:p>
            <a:pPr indent="0" lvl="0" marL="0" marR="0" rtl="0" algn="l">
              <a:lnSpc>
                <a:spcPct val="20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Two-Spirit</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0" st="0"/>
                                            </p:txEl>
                                          </p:spTgt>
                                        </p:tgtEl>
                                        <p:attrNameLst>
                                          <p:attrName>style.visibility</p:attrName>
                                        </p:attrNameLst>
                                      </p:cBhvr>
                                      <p:to>
                                        <p:strVal val="visible"/>
                                      </p:to>
                                    </p:set>
                                    <p:animEffect filter="fade" transition="in">
                                      <p:cBhvr>
                                        <p:cTn dur="1000"/>
                                        <p:tgtEl>
                                          <p:spTgt spid="1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1" st="1"/>
                                            </p:txEl>
                                          </p:spTgt>
                                        </p:tgtEl>
                                        <p:attrNameLst>
                                          <p:attrName>style.visibility</p:attrName>
                                        </p:attrNameLst>
                                      </p:cBhvr>
                                      <p:to>
                                        <p:strVal val="visible"/>
                                      </p:to>
                                    </p:set>
                                    <p:animEffect filter="fade" transition="in">
                                      <p:cBhvr>
                                        <p:cTn dur="1000"/>
                                        <p:tgtEl>
                                          <p:spTgt spid="19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2" st="2"/>
                                            </p:txEl>
                                          </p:spTgt>
                                        </p:tgtEl>
                                        <p:attrNameLst>
                                          <p:attrName>style.visibility</p:attrName>
                                        </p:attrNameLst>
                                      </p:cBhvr>
                                      <p:to>
                                        <p:strVal val="visible"/>
                                      </p:to>
                                    </p:set>
                                    <p:animEffect filter="fade" transition="in">
                                      <p:cBhvr>
                                        <p:cTn dur="1000"/>
                                        <p:tgtEl>
                                          <p:spTgt spid="19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3" st="3"/>
                                            </p:txEl>
                                          </p:spTgt>
                                        </p:tgtEl>
                                        <p:attrNameLst>
                                          <p:attrName>style.visibility</p:attrName>
                                        </p:attrNameLst>
                                      </p:cBhvr>
                                      <p:to>
                                        <p:strVal val="visible"/>
                                      </p:to>
                                    </p:set>
                                    <p:animEffect filter="fade" transition="in">
                                      <p:cBhvr>
                                        <p:cTn dur="1000"/>
                                        <p:tgtEl>
                                          <p:spTgt spid="19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4" st="4"/>
                                            </p:txEl>
                                          </p:spTgt>
                                        </p:tgtEl>
                                        <p:attrNameLst>
                                          <p:attrName>style.visibility</p:attrName>
                                        </p:attrNameLst>
                                      </p:cBhvr>
                                      <p:to>
                                        <p:strVal val="visible"/>
                                      </p:to>
                                    </p:set>
                                    <p:animEffect filter="fade" transition="in">
                                      <p:cBhvr>
                                        <p:cTn dur="1000"/>
                                        <p:tgtEl>
                                          <p:spTgt spid="19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5" st="5"/>
                                            </p:txEl>
                                          </p:spTgt>
                                        </p:tgtEl>
                                        <p:attrNameLst>
                                          <p:attrName>style.visibility</p:attrName>
                                        </p:attrNameLst>
                                      </p:cBhvr>
                                      <p:to>
                                        <p:strVal val="visible"/>
                                      </p:to>
                                    </p:set>
                                    <p:animEffect filter="fade" transition="in">
                                      <p:cBhvr>
                                        <p:cTn dur="1000"/>
                                        <p:tgtEl>
                                          <p:spTgt spid="19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6" st="6"/>
                                            </p:txEl>
                                          </p:spTgt>
                                        </p:tgtEl>
                                        <p:attrNameLst>
                                          <p:attrName>style.visibility</p:attrName>
                                        </p:attrNameLst>
                                      </p:cBhvr>
                                      <p:to>
                                        <p:strVal val="visible"/>
                                      </p:to>
                                    </p:set>
                                    <p:animEffect filter="fade" transition="in">
                                      <p:cBhvr>
                                        <p:cTn dur="1000"/>
                                        <p:tgtEl>
                                          <p:spTgt spid="19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7" st="7"/>
                                            </p:txEl>
                                          </p:spTgt>
                                        </p:tgtEl>
                                        <p:attrNameLst>
                                          <p:attrName>style.visibility</p:attrName>
                                        </p:attrNameLst>
                                      </p:cBhvr>
                                      <p:to>
                                        <p:strVal val="visible"/>
                                      </p:to>
                                    </p:set>
                                    <p:animEffect filter="fade" transition="in">
                                      <p:cBhvr>
                                        <p:cTn dur="1000"/>
                                        <p:tgtEl>
                                          <p:spTgt spid="199">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8" st="8"/>
                                            </p:txEl>
                                          </p:spTgt>
                                        </p:tgtEl>
                                        <p:attrNameLst>
                                          <p:attrName>style.visibility</p:attrName>
                                        </p:attrNameLst>
                                      </p:cBhvr>
                                      <p:to>
                                        <p:strVal val="visible"/>
                                      </p:to>
                                    </p:set>
                                    <p:animEffect filter="fade" transition="in">
                                      <p:cBhvr>
                                        <p:cTn dur="1000"/>
                                        <p:tgtEl>
                                          <p:spTgt spid="199">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9" st="9"/>
                                            </p:txEl>
                                          </p:spTgt>
                                        </p:tgtEl>
                                        <p:attrNameLst>
                                          <p:attrName>style.visibility</p:attrName>
                                        </p:attrNameLst>
                                      </p:cBhvr>
                                      <p:to>
                                        <p:strVal val="visible"/>
                                      </p:to>
                                    </p:set>
                                    <p:animEffect filter="fade" transition="in">
                                      <p:cBhvr>
                                        <p:cTn dur="1000"/>
                                        <p:tgtEl>
                                          <p:spTgt spid="199">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10" st="10"/>
                                            </p:txEl>
                                          </p:spTgt>
                                        </p:tgtEl>
                                        <p:attrNameLst>
                                          <p:attrName>style.visibility</p:attrName>
                                        </p:attrNameLst>
                                      </p:cBhvr>
                                      <p:to>
                                        <p:strVal val="visible"/>
                                      </p:to>
                                    </p:set>
                                    <p:animEffect filter="fade" transition="in">
                                      <p:cBhvr>
                                        <p:cTn dur="1000"/>
                                        <p:tgtEl>
                                          <p:spTgt spid="199">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11" st="11"/>
                                            </p:txEl>
                                          </p:spTgt>
                                        </p:tgtEl>
                                        <p:attrNameLst>
                                          <p:attrName>style.visibility</p:attrName>
                                        </p:attrNameLst>
                                      </p:cBhvr>
                                      <p:to>
                                        <p:strVal val="visible"/>
                                      </p:to>
                                    </p:set>
                                    <p:animEffect filter="fade" transition="in">
                                      <p:cBhvr>
                                        <p:cTn dur="1000"/>
                                        <p:tgtEl>
                                          <p:spTgt spid="199">
                                            <p:txEl>
                                              <p:pRg end="11" st="1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Shape 205"/>
          <p:cNvSpPr/>
          <p:nvPr/>
        </p:nvSpPr>
        <p:spPr>
          <a:xfrm>
            <a:off x="0" y="-228600"/>
            <a:ext cx="10058399" cy="80010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206" name="Shape 206"/>
          <p:cNvSpPr txBox="1"/>
          <p:nvPr/>
        </p:nvSpPr>
        <p:spPr>
          <a:xfrm>
            <a:off x="990600" y="762000"/>
            <a:ext cx="8229600" cy="5340000"/>
          </a:xfrm>
          <a:prstGeom prst="rect">
            <a:avLst/>
          </a:prstGeom>
          <a:noFill/>
          <a:ln>
            <a:noFill/>
          </a:ln>
        </p:spPr>
        <p:txBody>
          <a:bodyPr anchorCtr="0" anchor="t" bIns="45700" lIns="91425" rIns="91425" wrap="square" tIns="45700">
            <a:noAutofit/>
          </a:bodyPr>
          <a:lstStyle/>
          <a:p>
            <a:pPr indent="0" lvl="0" marL="0" marR="0" rtl="0" algn="l">
              <a:lnSpc>
                <a:spcPct val="150000"/>
              </a:lnSpc>
              <a:spcBef>
                <a:spcPts val="0"/>
              </a:spcBef>
              <a:spcAft>
                <a:spcPts val="0"/>
              </a:spcAft>
              <a:buClr>
                <a:srgbClr val="000000"/>
              </a:buClr>
              <a:buSzPct val="25000"/>
              <a:buFont typeface="Arial"/>
              <a:buNone/>
            </a:pPr>
            <a:r>
              <a:rPr b="1" i="0" lang="en" sz="3600" u="none" cap="none" strike="noStrike">
                <a:solidFill>
                  <a:srgbClr val="000000"/>
                </a:solidFill>
                <a:latin typeface="Arial"/>
                <a:ea typeface="Arial"/>
                <a:cs typeface="Arial"/>
                <a:sym typeface="Arial"/>
              </a:rPr>
              <a:t>“Intersex people </a:t>
            </a:r>
            <a:r>
              <a:rPr b="1" i="0" lang="en" sz="3600" u="sng" cap="none" strike="noStrike">
                <a:solidFill>
                  <a:srgbClr val="000000"/>
                </a:solidFill>
                <a:latin typeface="Arial"/>
                <a:ea typeface="Arial"/>
                <a:cs typeface="Arial"/>
                <a:sym typeface="Arial"/>
              </a:rPr>
              <a:t>INTERRUPT</a:t>
            </a:r>
            <a:r>
              <a:rPr b="1" i="0" lang="en" sz="3600" u="none" cap="none" strike="noStrike">
                <a:solidFill>
                  <a:srgbClr val="000000"/>
                </a:solidFill>
                <a:latin typeface="Arial"/>
                <a:ea typeface="Arial"/>
                <a:cs typeface="Arial"/>
                <a:sym typeface="Arial"/>
              </a:rPr>
              <a:t> the idea that there are only two biological sexes [and] transgender people </a:t>
            </a:r>
            <a:r>
              <a:rPr b="1" i="0" lang="en" sz="3600" u="sng" cap="none" strike="noStrike">
                <a:solidFill>
                  <a:srgbClr val="000000"/>
                </a:solidFill>
                <a:latin typeface="Arial"/>
                <a:ea typeface="Arial"/>
                <a:cs typeface="Arial"/>
                <a:sym typeface="Arial"/>
              </a:rPr>
              <a:t>INTERRUPT</a:t>
            </a:r>
            <a:r>
              <a:rPr b="1" i="0" lang="en" sz="3600" u="none" cap="none" strike="noStrike">
                <a:solidFill>
                  <a:srgbClr val="000000"/>
                </a:solidFill>
                <a:latin typeface="Arial"/>
                <a:ea typeface="Arial"/>
                <a:cs typeface="Arial"/>
                <a:sym typeface="Arial"/>
              </a:rPr>
              <a:t> the idea that biological sex determines your gender.” </a:t>
            </a:r>
            <a:r>
              <a:rPr b="0" i="1" lang="en" sz="2000" u="none" cap="none" strike="noStrike">
                <a:solidFill>
                  <a:srgbClr val="000000"/>
                </a:solidFill>
                <a:latin typeface="Arial"/>
                <a:ea typeface="Arial"/>
                <a:cs typeface="Arial"/>
                <a:sym typeface="Arial"/>
              </a:rPr>
              <a:t>-  Ashley Wilde, YouTuber, “Gender as a Spectrum”</a:t>
            </a:r>
          </a:p>
          <a:p>
            <a:pPr indent="0" lvl="0" marL="0" marR="0" rtl="0" algn="l">
              <a:lnSpc>
                <a:spcPct val="100000"/>
              </a:lnSpc>
              <a:spcBef>
                <a:spcPts val="0"/>
              </a:spcBef>
              <a:spcAft>
                <a:spcPts val="0"/>
              </a:spcAft>
              <a:buClr>
                <a:srgbClr val="000000"/>
              </a:buClr>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Shape 211"/>
          <p:cNvSpPr/>
          <p:nvPr/>
        </p:nvSpPr>
        <p:spPr>
          <a:xfrm>
            <a:off x="0" y="1371600"/>
            <a:ext cx="10058399" cy="6400799"/>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pic>
        <p:nvPicPr>
          <p:cNvPr descr="http://4.bp.blogspot.com/-F5RseZ4T6h0/Th1Nqs4WnbI/AAAAAAAAS8Q/fOt1MShUCC4/s1600/british-colonialism.jpg" id="212" name="Shape 212"/>
          <p:cNvPicPr preferRelativeResize="0"/>
          <p:nvPr/>
        </p:nvPicPr>
        <p:blipFill rotWithShape="1">
          <a:blip r:embed="rId3">
            <a:alphaModFix/>
          </a:blip>
          <a:srcRect b="0" l="0" r="0" t="0"/>
          <a:stretch/>
        </p:blipFill>
        <p:spPr>
          <a:xfrm>
            <a:off x="381000" y="1600200"/>
            <a:ext cx="5848247" cy="5943599"/>
          </a:xfrm>
          <a:prstGeom prst="rect">
            <a:avLst/>
          </a:prstGeom>
          <a:noFill/>
          <a:ln>
            <a:noFill/>
          </a:ln>
        </p:spPr>
      </p:pic>
      <p:sp>
        <p:nvSpPr>
          <p:cNvPr id="213" name="Shape 213"/>
          <p:cNvSpPr txBox="1"/>
          <p:nvPr/>
        </p:nvSpPr>
        <p:spPr>
          <a:xfrm>
            <a:off x="381000" y="187404"/>
            <a:ext cx="6858000" cy="1107995"/>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lt1"/>
              </a:buClr>
              <a:buSzPct val="25000"/>
              <a:buFont typeface="Arial"/>
              <a:buNone/>
            </a:pPr>
            <a:r>
              <a:rPr b="1" i="0" lang="en" sz="6600" u="none" cap="none" strike="noStrike">
                <a:solidFill>
                  <a:schemeClr val="lt1"/>
                </a:solidFill>
                <a:latin typeface="Arial"/>
                <a:ea typeface="Arial"/>
                <a:cs typeface="Arial"/>
                <a:sym typeface="Arial"/>
              </a:rPr>
              <a:t>COLONIALISM</a:t>
            </a:r>
          </a:p>
        </p:txBody>
      </p:sp>
      <p:sp>
        <p:nvSpPr>
          <p:cNvPr id="214" name="Shape 214"/>
          <p:cNvSpPr txBox="1"/>
          <p:nvPr/>
        </p:nvSpPr>
        <p:spPr>
          <a:xfrm>
            <a:off x="6477000" y="2362200"/>
            <a:ext cx="3124199" cy="3890489"/>
          </a:xfrm>
          <a:prstGeom prst="rect">
            <a:avLst/>
          </a:prstGeom>
          <a:noFill/>
          <a:ln>
            <a:noFill/>
          </a:ln>
        </p:spPr>
        <p:txBody>
          <a:bodyPr anchorCtr="0" anchor="t" bIns="45700" lIns="91425" rIns="91425" wrap="square" tIns="45700">
            <a:noAutofit/>
          </a:bodyPr>
          <a:lstStyle/>
          <a:p>
            <a:pPr indent="0" lvl="0" marL="0" marR="0" rtl="0" algn="l">
              <a:lnSpc>
                <a:spcPct val="150000"/>
              </a:lnSpc>
              <a:spcBef>
                <a:spcPts val="0"/>
              </a:spcBef>
              <a:spcAft>
                <a:spcPts val="0"/>
              </a:spcAft>
              <a:buClr>
                <a:srgbClr val="000000"/>
              </a:buClr>
              <a:buSzPct val="25000"/>
              <a:buFont typeface="Arial"/>
              <a:buNone/>
            </a:pPr>
            <a:r>
              <a:rPr b="1" i="0" lang="en" sz="2800" u="none" cap="none" strike="noStrike">
                <a:solidFill>
                  <a:srgbClr val="000000"/>
                </a:solidFill>
                <a:latin typeface="Arial"/>
                <a:ea typeface="Arial"/>
                <a:cs typeface="Arial"/>
                <a:sym typeface="Arial"/>
              </a:rPr>
              <a:t>Colonization</a:t>
            </a:r>
            <a:r>
              <a:rPr b="0" i="0" lang="en" sz="2800" u="none" cap="none" strike="noStrike">
                <a:solidFill>
                  <a:srgbClr val="000000"/>
                </a:solidFill>
                <a:latin typeface="Arial"/>
                <a:ea typeface="Arial"/>
                <a:cs typeface="Arial"/>
                <a:sym typeface="Arial"/>
              </a:rPr>
              <a:t> - </a:t>
            </a:r>
            <a:r>
              <a:rPr b="0" i="0" lang="en" sz="2800" u="none" cap="none" strike="noStrike">
                <a:solidFill>
                  <a:srgbClr val="000000"/>
                </a:solidFill>
                <a:latin typeface="Arial"/>
                <a:ea typeface="Arial"/>
                <a:cs typeface="Arial"/>
                <a:sym typeface="Arial"/>
              </a:rPr>
              <a:t>the invading of land/territories for settlement and/or resource exploitation. </a:t>
            </a: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pic>
        <p:nvPicPr>
          <p:cNvPr id="219" name="Shape 219"/>
          <p:cNvPicPr preferRelativeResize="0"/>
          <p:nvPr/>
        </p:nvPicPr>
        <p:blipFill rotWithShape="1">
          <a:blip r:embed="rId3">
            <a:alphaModFix/>
          </a:blip>
          <a:srcRect b="0" l="0" r="0" t="0"/>
          <a:stretch/>
        </p:blipFill>
        <p:spPr>
          <a:xfrm>
            <a:off x="0" y="0"/>
            <a:ext cx="3809999" cy="3733799"/>
          </a:xfrm>
          <a:prstGeom prst="rect">
            <a:avLst/>
          </a:prstGeom>
          <a:noFill/>
          <a:ln>
            <a:noFill/>
          </a:ln>
        </p:spPr>
      </p:pic>
      <p:pic>
        <p:nvPicPr>
          <p:cNvPr id="220" name="Shape 220"/>
          <p:cNvPicPr preferRelativeResize="0"/>
          <p:nvPr/>
        </p:nvPicPr>
        <p:blipFill rotWithShape="1">
          <a:blip r:embed="rId4">
            <a:alphaModFix/>
          </a:blip>
          <a:srcRect b="0" l="0" r="0" t="0"/>
          <a:stretch/>
        </p:blipFill>
        <p:spPr>
          <a:xfrm>
            <a:off x="-364425" y="3657600"/>
            <a:ext cx="5171400" cy="4114800"/>
          </a:xfrm>
          <a:prstGeom prst="rect">
            <a:avLst/>
          </a:prstGeom>
          <a:noFill/>
          <a:ln>
            <a:noFill/>
          </a:ln>
        </p:spPr>
      </p:pic>
      <p:pic>
        <p:nvPicPr>
          <p:cNvPr descr="http://www.chopra.com/files/images/british.jpg" id="221" name="Shape 221"/>
          <p:cNvPicPr preferRelativeResize="0"/>
          <p:nvPr/>
        </p:nvPicPr>
        <p:blipFill rotWithShape="1">
          <a:blip r:embed="rId5">
            <a:alphaModFix/>
          </a:blip>
          <a:srcRect b="0" l="0" r="0" t="0"/>
          <a:stretch/>
        </p:blipFill>
        <p:spPr>
          <a:xfrm>
            <a:off x="3505200" y="4572000"/>
            <a:ext cx="4010025" cy="3438526"/>
          </a:xfrm>
          <a:prstGeom prst="rect">
            <a:avLst/>
          </a:prstGeom>
          <a:noFill/>
          <a:ln>
            <a:noFill/>
          </a:ln>
        </p:spPr>
      </p:pic>
      <p:pic>
        <p:nvPicPr>
          <p:cNvPr id="222" name="Shape 222"/>
          <p:cNvPicPr preferRelativeResize="0"/>
          <p:nvPr/>
        </p:nvPicPr>
        <p:blipFill rotWithShape="1">
          <a:blip r:embed="rId6">
            <a:alphaModFix/>
          </a:blip>
          <a:srcRect b="0" l="0" r="0" t="0"/>
          <a:stretch/>
        </p:blipFill>
        <p:spPr>
          <a:xfrm>
            <a:off x="7162800" y="4419600"/>
            <a:ext cx="3048000" cy="3352799"/>
          </a:xfrm>
          <a:prstGeom prst="rect">
            <a:avLst/>
          </a:prstGeom>
          <a:noFill/>
          <a:ln>
            <a:noFill/>
          </a:ln>
        </p:spPr>
      </p:pic>
      <p:pic>
        <p:nvPicPr>
          <p:cNvPr id="223" name="Shape 223"/>
          <p:cNvPicPr preferRelativeResize="0"/>
          <p:nvPr/>
        </p:nvPicPr>
        <p:blipFill rotWithShape="1">
          <a:blip r:embed="rId7">
            <a:alphaModFix/>
          </a:blip>
          <a:srcRect b="0" l="0" r="0" t="0"/>
          <a:stretch/>
        </p:blipFill>
        <p:spPr>
          <a:xfrm>
            <a:off x="3733800" y="-76200"/>
            <a:ext cx="6629400" cy="4648199"/>
          </a:xfrm>
          <a:prstGeom prst="rect">
            <a:avLst/>
          </a:prstGeom>
          <a:noFill/>
          <a:ln>
            <a:noFill/>
          </a:ln>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Shape 228"/>
          <p:cNvSpPr/>
          <p:nvPr/>
        </p:nvSpPr>
        <p:spPr>
          <a:xfrm>
            <a:off x="0" y="1219200"/>
            <a:ext cx="10058399" cy="65532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229" name="Shape 229"/>
          <p:cNvSpPr txBox="1"/>
          <p:nvPr>
            <p:ph idx="4294967295" type="title"/>
          </p:nvPr>
        </p:nvSpPr>
        <p:spPr>
          <a:xfrm>
            <a:off x="228600" y="0"/>
            <a:ext cx="8763000" cy="865188"/>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5400" u="sng" cap="none" strike="noStrike">
                <a:solidFill>
                  <a:schemeClr val="lt1"/>
                </a:solidFill>
                <a:latin typeface="Arial"/>
                <a:ea typeface="Arial"/>
                <a:cs typeface="Arial"/>
                <a:sym typeface="Arial"/>
              </a:rPr>
              <a:t>TURTLE ISLAND</a:t>
            </a:r>
          </a:p>
        </p:txBody>
      </p:sp>
      <p:sp>
        <p:nvSpPr>
          <p:cNvPr descr="https://s-media-cache-ak0.pinimg.com/736x/88/97/a3/8897a30a74f2753411b3a9a3c9603316.jpg" id="230" name="Shape 230"/>
          <p:cNvSpPr/>
          <p:nvPr/>
        </p:nvSpPr>
        <p:spPr>
          <a:xfrm>
            <a:off x="155575" y="-144463"/>
            <a:ext cx="304799" cy="304801"/>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700" u="none" cap="none" strike="noStrike">
              <a:solidFill>
                <a:srgbClr val="000000"/>
              </a:solidFill>
              <a:latin typeface="Arial"/>
              <a:ea typeface="Arial"/>
              <a:cs typeface="Arial"/>
              <a:sym typeface="Arial"/>
            </a:endParaRPr>
          </a:p>
        </p:txBody>
      </p:sp>
      <p:pic>
        <p:nvPicPr>
          <p:cNvPr descr="https://s-media-cache-ak0.pinimg.com/736x/88/97/a3/8897a30a74f2753411b3a9a3c9603316.jpg" id="231" name="Shape 231"/>
          <p:cNvPicPr preferRelativeResize="0"/>
          <p:nvPr/>
        </p:nvPicPr>
        <p:blipFill rotWithShape="1">
          <a:blip r:embed="rId3">
            <a:alphaModFix/>
          </a:blip>
          <a:srcRect b="0" l="0" r="0" t="0"/>
          <a:stretch/>
        </p:blipFill>
        <p:spPr>
          <a:xfrm>
            <a:off x="457200" y="1447800"/>
            <a:ext cx="4267199" cy="5867400"/>
          </a:xfrm>
          <a:prstGeom prst="rect">
            <a:avLst/>
          </a:prstGeom>
          <a:noFill/>
          <a:ln>
            <a:noFill/>
          </a:ln>
        </p:spPr>
      </p:pic>
      <p:pic>
        <p:nvPicPr>
          <p:cNvPr descr="http://www.freeworldmaps.net/download/maps/northamerica/NorthAmerica_outline.gif" id="232" name="Shape 232"/>
          <p:cNvPicPr preferRelativeResize="0"/>
          <p:nvPr/>
        </p:nvPicPr>
        <p:blipFill rotWithShape="1">
          <a:blip r:embed="rId4">
            <a:alphaModFix/>
          </a:blip>
          <a:srcRect b="0" l="0" r="0" t="0"/>
          <a:stretch/>
        </p:blipFill>
        <p:spPr>
          <a:xfrm>
            <a:off x="76200" y="1524000"/>
            <a:ext cx="5029200" cy="5943600"/>
          </a:xfrm>
          <a:prstGeom prst="rect">
            <a:avLst/>
          </a:prstGeom>
          <a:noFill/>
          <a:ln>
            <a:noFill/>
          </a:ln>
        </p:spPr>
      </p:pic>
      <p:sp>
        <p:nvSpPr>
          <p:cNvPr id="233" name="Shape 233"/>
          <p:cNvSpPr/>
          <p:nvPr/>
        </p:nvSpPr>
        <p:spPr>
          <a:xfrm>
            <a:off x="-152400" y="1371600"/>
            <a:ext cx="10058399" cy="2286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234" name="Shape 234"/>
          <p:cNvSpPr/>
          <p:nvPr/>
        </p:nvSpPr>
        <p:spPr>
          <a:xfrm>
            <a:off x="0" y="7315200"/>
            <a:ext cx="10058399" cy="2286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235" name="Shape 235"/>
          <p:cNvSpPr txBox="1"/>
          <p:nvPr/>
        </p:nvSpPr>
        <p:spPr>
          <a:xfrm>
            <a:off x="5257800" y="1676400"/>
            <a:ext cx="4267199" cy="2805320"/>
          </a:xfrm>
          <a:prstGeom prst="rect">
            <a:avLst/>
          </a:prstGeom>
          <a:noFill/>
          <a:ln>
            <a:noFill/>
          </a:ln>
        </p:spPr>
        <p:txBody>
          <a:bodyPr anchorCtr="0" anchor="t" bIns="45700" lIns="91425" rIns="91425" wrap="square" tIns="45700">
            <a:noAutofit/>
          </a:bodyPr>
          <a:lstStyle/>
          <a:p>
            <a:pPr indent="0" lvl="0" marL="0" marR="0" rtl="0" algn="l">
              <a:lnSpc>
                <a:spcPct val="150000"/>
              </a:lnSpc>
              <a:spcBef>
                <a:spcPts val="0"/>
              </a:spcBef>
              <a:spcAft>
                <a:spcPts val="0"/>
              </a:spcAft>
              <a:buClr>
                <a:srgbClr val="000000"/>
              </a:buClr>
              <a:buSzPct val="25000"/>
              <a:buFont typeface="Arial"/>
              <a:buNone/>
            </a:pPr>
            <a:r>
              <a:rPr b="1" i="0" lang="en" sz="2000" u="none" cap="none" strike="noStrike">
                <a:solidFill>
                  <a:srgbClr val="000000"/>
                </a:solidFill>
                <a:latin typeface="Arial"/>
                <a:ea typeface="Arial"/>
                <a:cs typeface="Arial"/>
                <a:sym typeface="Arial"/>
              </a:rPr>
              <a:t>Turtle Island </a:t>
            </a:r>
            <a:r>
              <a:rPr b="0" i="0" lang="en" sz="2000" u="none" cap="none" strike="noStrike">
                <a:solidFill>
                  <a:srgbClr val="000000"/>
                </a:solidFill>
                <a:latin typeface="Arial"/>
                <a:ea typeface="Arial"/>
                <a:cs typeface="Arial"/>
                <a:sym typeface="Arial"/>
              </a:rPr>
              <a:t>is the original name and creation story  of what we know as “North America,”  which spans from sub arctic Inuit territories (Canada) to Kuna/Guna territories (Panama and Columbia) . </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pic>
        <p:nvPicPr>
          <p:cNvPr descr="http://i.imgur.com/wNmsdMC.jpg" id="240" name="Shape 240">
            <a:hlinkClick r:id="rId3"/>
          </p:cNvPr>
          <p:cNvPicPr preferRelativeResize="0"/>
          <p:nvPr/>
        </p:nvPicPr>
        <p:blipFill rotWithShape="1">
          <a:blip r:embed="rId4">
            <a:alphaModFix/>
          </a:blip>
          <a:srcRect b="0" l="0" r="0" t="0"/>
          <a:stretch/>
        </p:blipFill>
        <p:spPr>
          <a:xfrm>
            <a:off x="0" y="-465200"/>
            <a:ext cx="10286999" cy="8466201"/>
          </a:xfrm>
          <a:prstGeom prst="rect">
            <a:avLst/>
          </a:prstGeom>
          <a:noFill/>
          <a:ln>
            <a:noFill/>
          </a:ln>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Shape 245"/>
          <p:cNvSpPr/>
          <p:nvPr/>
        </p:nvSpPr>
        <p:spPr>
          <a:xfrm>
            <a:off x="838200" y="0"/>
            <a:ext cx="9220200" cy="77724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246" name="Shape 246"/>
          <p:cNvSpPr txBox="1"/>
          <p:nvPr/>
        </p:nvSpPr>
        <p:spPr>
          <a:xfrm>
            <a:off x="990600" y="228600"/>
            <a:ext cx="8001000" cy="646331"/>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0" i="0" lang="en" sz="3600" u="none" cap="none" strike="noStrike">
                <a:solidFill>
                  <a:srgbClr val="000000"/>
                </a:solidFill>
                <a:latin typeface="Arial"/>
                <a:ea typeface="Arial"/>
                <a:cs typeface="Arial"/>
                <a:sym typeface="Arial"/>
              </a:rPr>
              <a:t>Amerigo Vespucci and the Present </a:t>
            </a:r>
          </a:p>
        </p:txBody>
      </p:sp>
      <p:pic>
        <p:nvPicPr>
          <p:cNvPr descr="http://www.publiclibrary-ngo.ru/images-kzd-ubiljari-mes/24-30-november/11.jpg" id="247" name="Shape 247"/>
          <p:cNvPicPr preferRelativeResize="0"/>
          <p:nvPr/>
        </p:nvPicPr>
        <p:blipFill rotWithShape="1">
          <a:blip r:embed="rId3">
            <a:alphaModFix/>
          </a:blip>
          <a:srcRect b="0" l="0" r="0" t="0"/>
          <a:stretch/>
        </p:blipFill>
        <p:spPr>
          <a:xfrm>
            <a:off x="1066800" y="1219200"/>
            <a:ext cx="4419599" cy="5504412"/>
          </a:xfrm>
          <a:prstGeom prst="rect">
            <a:avLst/>
          </a:prstGeom>
          <a:noFill/>
          <a:ln>
            <a:noFill/>
          </a:ln>
        </p:spPr>
      </p:pic>
      <p:sp>
        <p:nvSpPr>
          <p:cNvPr id="248" name="Shape 248"/>
          <p:cNvSpPr txBox="1"/>
          <p:nvPr/>
        </p:nvSpPr>
        <p:spPr>
          <a:xfrm>
            <a:off x="5791200" y="1371600"/>
            <a:ext cx="3581399" cy="1893338"/>
          </a:xfrm>
          <a:prstGeom prst="rect">
            <a:avLst/>
          </a:prstGeom>
          <a:noFill/>
          <a:ln>
            <a:noFill/>
          </a:ln>
        </p:spPr>
        <p:txBody>
          <a:bodyPr anchorCtr="0" anchor="t" bIns="45700" lIns="91425" rIns="91425" wrap="square" tIns="45700">
            <a:noAutofit/>
          </a:bodyPr>
          <a:lstStyle/>
          <a:p>
            <a:pPr indent="0" lvl="0" marL="0" marR="0" rtl="0" algn="l">
              <a:lnSpc>
                <a:spcPct val="150000"/>
              </a:lnSpc>
              <a:spcBef>
                <a:spcPts val="0"/>
              </a:spcBef>
              <a:spcAft>
                <a:spcPts val="0"/>
              </a:spcAft>
              <a:buClr>
                <a:srgbClr val="000000"/>
              </a:buClr>
              <a:buSzPct val="25000"/>
              <a:buFont typeface="Arial"/>
              <a:buNone/>
            </a:pPr>
            <a:r>
              <a:rPr b="0" i="0" lang="en" sz="1600" u="none" cap="none" strike="noStrike">
                <a:solidFill>
                  <a:srgbClr val="000000"/>
                </a:solidFill>
                <a:latin typeface="Arial"/>
                <a:ea typeface="Arial"/>
                <a:cs typeface="Arial"/>
                <a:sym typeface="Arial"/>
              </a:rPr>
              <a:t>An Italian explorer who sailed for the Spanish in 1499 until 1503. Vespucci had 4 voyages, traveling the Caribbean down to southern Argentina. </a:t>
            </a:r>
          </a:p>
        </p:txBody>
      </p:sp>
      <p:sp>
        <p:nvSpPr>
          <p:cNvPr id="249" name="Shape 249"/>
          <p:cNvSpPr txBox="1"/>
          <p:nvPr/>
        </p:nvSpPr>
        <p:spPr>
          <a:xfrm>
            <a:off x="5791200" y="3733800"/>
            <a:ext cx="3733800" cy="3370665"/>
          </a:xfrm>
          <a:prstGeom prst="rect">
            <a:avLst/>
          </a:prstGeom>
          <a:noFill/>
          <a:ln>
            <a:noFill/>
          </a:ln>
        </p:spPr>
        <p:txBody>
          <a:bodyPr anchorCtr="0" anchor="t" bIns="45700" lIns="91425" rIns="91425" wrap="square" tIns="45700">
            <a:noAutofit/>
          </a:bodyPr>
          <a:lstStyle/>
          <a:p>
            <a:pPr indent="0" lvl="0" marL="0" marR="0" rtl="0" algn="l">
              <a:lnSpc>
                <a:spcPct val="150000"/>
              </a:lnSpc>
              <a:spcBef>
                <a:spcPts val="0"/>
              </a:spcBef>
              <a:spcAft>
                <a:spcPts val="0"/>
              </a:spcAft>
              <a:buClr>
                <a:srgbClr val="000000"/>
              </a:buClr>
              <a:buSzPct val="25000"/>
              <a:buFont typeface="Arial"/>
              <a:buNone/>
            </a:pPr>
            <a:r>
              <a:rPr b="1" i="0" lang="en" sz="1600" u="none" cap="none" strike="noStrike">
                <a:solidFill>
                  <a:srgbClr val="000000"/>
                </a:solidFill>
                <a:latin typeface="Arial"/>
                <a:ea typeface="Arial"/>
                <a:cs typeface="Arial"/>
                <a:sym typeface="Arial"/>
              </a:rPr>
              <a:t>THE NAME: </a:t>
            </a:r>
            <a:r>
              <a:rPr b="0" i="0" lang="en" sz="1600" u="none" cap="none" strike="noStrike">
                <a:solidFill>
                  <a:srgbClr val="000000"/>
                </a:solidFill>
                <a:latin typeface="Arial"/>
                <a:ea typeface="Arial"/>
                <a:cs typeface="Arial"/>
                <a:sym typeface="Arial"/>
              </a:rPr>
              <a:t>“America” came about from German mapmaker (cartographer) Martin Waldseemüller who named the north and south territories after Vespucci  by </a:t>
            </a:r>
            <a:r>
              <a:rPr b="0" i="0" lang="en" sz="1600" u="sng" cap="none" strike="noStrike">
                <a:solidFill>
                  <a:srgbClr val="000000"/>
                </a:solidFill>
                <a:latin typeface="Arial"/>
                <a:ea typeface="Arial"/>
                <a:cs typeface="Arial"/>
                <a:sym typeface="Arial"/>
              </a:rPr>
              <a:t>feminizing “Amerigo” into “America.” </a:t>
            </a:r>
            <a:r>
              <a:rPr b="0" i="0" lang="en" sz="1600" u="none" cap="none" strike="noStrike">
                <a:solidFill>
                  <a:srgbClr val="000000"/>
                </a:solidFill>
                <a:latin typeface="Arial"/>
                <a:ea typeface="Arial"/>
                <a:cs typeface="Arial"/>
                <a:sym typeface="Arial"/>
              </a:rPr>
              <a:t>His “New World” maps were dedicated to Vespucci and became  popular in Europe. </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Shape 254"/>
          <p:cNvSpPr/>
          <p:nvPr/>
        </p:nvSpPr>
        <p:spPr>
          <a:xfrm>
            <a:off x="0" y="0"/>
            <a:ext cx="10058399" cy="6476999"/>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255" name="Shape 255"/>
          <p:cNvSpPr txBox="1"/>
          <p:nvPr>
            <p:ph idx="1" type="body"/>
          </p:nvPr>
        </p:nvSpPr>
        <p:spPr>
          <a:xfrm>
            <a:off x="364487" y="1752600"/>
            <a:ext cx="4283712" cy="3429000"/>
          </a:xfrm>
          <a:prstGeom prst="rect">
            <a:avLst/>
          </a:prstGeom>
          <a:noFill/>
          <a:ln>
            <a:noFill/>
          </a:ln>
        </p:spPr>
        <p:txBody>
          <a:bodyPr anchorCtr="0" anchor="t" bIns="114075" lIns="114075" rIns="114075" wrap="square" tIns="114075">
            <a:noAutofit/>
          </a:bodyPr>
          <a:lstStyle/>
          <a:p>
            <a:pPr indent="0" lvl="0" marL="0" marR="0" rtl="0" algn="l">
              <a:lnSpc>
                <a:spcPct val="150000"/>
              </a:lnSpc>
              <a:spcBef>
                <a:spcPts val="0"/>
              </a:spcBef>
              <a:spcAft>
                <a:spcPts val="0"/>
              </a:spcAft>
              <a:buClr>
                <a:schemeClr val="dk2"/>
              </a:buClr>
              <a:buSzPct val="25000"/>
              <a:buFont typeface="Arial"/>
              <a:buNone/>
            </a:pPr>
            <a:r>
              <a:rPr b="0" i="0" lang="en" sz="2000" u="none" cap="none" strike="noStrike">
                <a:solidFill>
                  <a:schemeClr val="dk1"/>
                </a:solidFill>
                <a:latin typeface="Arial"/>
                <a:ea typeface="Arial"/>
                <a:cs typeface="Arial"/>
                <a:sym typeface="Arial"/>
              </a:rPr>
              <a:t>white / cis / male / hetero / able-bodied</a:t>
            </a:r>
          </a:p>
          <a:p>
            <a:pPr indent="0" lvl="0" marL="0" marR="0" rtl="0" algn="l">
              <a:lnSpc>
                <a:spcPct val="150000"/>
              </a:lnSpc>
              <a:spcBef>
                <a:spcPts val="0"/>
              </a:spcBef>
              <a:spcAft>
                <a:spcPts val="0"/>
              </a:spcAft>
              <a:buClr>
                <a:schemeClr val="dk2"/>
              </a:buClr>
              <a:buSzPct val="25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International</a:t>
            </a:r>
          </a:p>
          <a:p>
            <a:pPr indent="0" lvl="0" marL="0" marR="0" rtl="0" algn="l">
              <a:lnSpc>
                <a:spcPct val="150000"/>
              </a:lnSpc>
              <a:spcBef>
                <a:spcPts val="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Trade/Economic System</a:t>
            </a:r>
          </a:p>
          <a:p>
            <a:pPr indent="0" lvl="0" marL="0" marR="0" rtl="0" algn="l">
              <a:lnSpc>
                <a:spcPct val="150000"/>
              </a:lnSpc>
              <a:spcBef>
                <a:spcPts val="0"/>
              </a:spcBef>
              <a:spcAft>
                <a:spcPts val="0"/>
              </a:spcAft>
              <a:buClr>
                <a:schemeClr val="dk2"/>
              </a:buClr>
              <a:buSzPct val="100000"/>
              <a:buFont typeface="Arial"/>
              <a:buChar char="-"/>
            </a:pPr>
            <a:r>
              <a:rPr b="0" i="0" lang="en" sz="2000" u="none" cap="none" strike="noStrike">
                <a:solidFill>
                  <a:schemeClr val="dk1"/>
                </a:solidFill>
                <a:latin typeface="Arial"/>
                <a:ea typeface="Arial"/>
                <a:cs typeface="Arial"/>
                <a:sym typeface="Arial"/>
              </a:rPr>
              <a:t>Spirituality/Belief System</a:t>
            </a:r>
          </a:p>
          <a:p>
            <a:pPr indent="0" lvl="0" marL="0" marR="0" rtl="0" algn="l">
              <a:lnSpc>
                <a:spcPct val="115000"/>
              </a:lnSpc>
              <a:spcBef>
                <a:spcPts val="0"/>
              </a:spcBef>
              <a:spcAft>
                <a:spcPts val="0"/>
              </a:spcAft>
              <a:buClr>
                <a:schemeClr val="dk2"/>
              </a:buClr>
              <a:buSzPct val="25000"/>
              <a:buFont typeface="Arial"/>
              <a:buNone/>
            </a:pPr>
            <a:r>
              <a:t/>
            </a:r>
            <a:endParaRPr b="0" i="0" sz="1800" u="none" cap="none" strike="noStrike">
              <a:solidFill>
                <a:schemeClr val="dk1"/>
              </a:solidFill>
              <a:latin typeface="Arial"/>
              <a:ea typeface="Arial"/>
              <a:cs typeface="Arial"/>
              <a:sym typeface="Arial"/>
            </a:endParaRPr>
          </a:p>
        </p:txBody>
      </p:sp>
      <p:sp>
        <p:nvSpPr>
          <p:cNvPr id="256" name="Shape 256"/>
          <p:cNvSpPr txBox="1"/>
          <p:nvPr/>
        </p:nvSpPr>
        <p:spPr>
          <a:xfrm>
            <a:off x="5334000" y="1676400"/>
            <a:ext cx="4271147" cy="3352799"/>
          </a:xfrm>
          <a:prstGeom prst="rect">
            <a:avLst/>
          </a:prstGeom>
          <a:noFill/>
          <a:ln>
            <a:noFill/>
          </a:ln>
        </p:spPr>
        <p:txBody>
          <a:bodyPr anchorCtr="0" anchor="t" bIns="114075" lIns="114075" rIns="114075" wrap="square" tIns="114075">
            <a:noAutofit/>
          </a:bodyPr>
          <a:lstStyle/>
          <a:p>
            <a:pPr indent="0" lvl="0" marL="0" marR="0" rtl="0" algn="l">
              <a:lnSpc>
                <a:spcPct val="150000"/>
              </a:lnSpc>
              <a:spcBef>
                <a:spcPts val="0"/>
              </a:spcBef>
              <a:spcAft>
                <a:spcPts val="0"/>
              </a:spcAft>
              <a:buClr>
                <a:schemeClr val="dk1"/>
              </a:buClr>
              <a:buSzPct val="25000"/>
              <a:buFont typeface="Arial"/>
              <a:buNone/>
            </a:pPr>
            <a:r>
              <a:rPr b="0" i="0" lang="en" sz="2000" u="none" cap="none" strike="noStrike">
                <a:solidFill>
                  <a:schemeClr val="dk1"/>
                </a:solidFill>
                <a:latin typeface="Arial"/>
                <a:ea typeface="Arial"/>
                <a:cs typeface="Arial"/>
                <a:sym typeface="Arial"/>
              </a:rPr>
              <a:t>white supremacy / cis supremacy / patriarchy</a:t>
            </a:r>
            <a:r>
              <a:rPr b="1" i="0" lang="en" sz="2000" u="none" cap="none" strike="noStrike">
                <a:solidFill>
                  <a:schemeClr val="dk1"/>
                </a:solidFill>
                <a:latin typeface="Arial"/>
                <a:ea typeface="Arial"/>
                <a:cs typeface="Arial"/>
                <a:sym typeface="Arial"/>
              </a:rPr>
              <a:t> </a:t>
            </a:r>
            <a:r>
              <a:rPr b="0" i="0" lang="en" sz="2000" u="none" cap="none" strike="noStrike">
                <a:solidFill>
                  <a:schemeClr val="dk1"/>
                </a:solidFill>
                <a:latin typeface="Arial"/>
                <a:ea typeface="Arial"/>
                <a:cs typeface="Arial"/>
                <a:sym typeface="Arial"/>
              </a:rPr>
              <a:t>/ heteronormativity / ableism </a:t>
            </a:r>
          </a:p>
          <a:p>
            <a:pPr indent="0" lvl="0" marL="0" marR="0" rtl="0" algn="l">
              <a:lnSpc>
                <a:spcPct val="150000"/>
              </a:lnSpc>
              <a:spcBef>
                <a:spcPts val="0"/>
              </a:spcBef>
              <a:spcAft>
                <a:spcPts val="0"/>
              </a:spcAft>
              <a:buClr>
                <a:schemeClr val="dk1"/>
              </a:buClr>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ct val="61111"/>
              <a:buFont typeface="Arial"/>
              <a:buChar char="-"/>
            </a:pPr>
            <a:r>
              <a:rPr b="0" i="0" lang="en" sz="2000" u="none" cap="none" strike="noStrike">
                <a:solidFill>
                  <a:schemeClr val="dk1"/>
                </a:solidFill>
                <a:latin typeface="Arial"/>
                <a:ea typeface="Arial"/>
                <a:cs typeface="Arial"/>
                <a:sym typeface="Arial"/>
              </a:rPr>
              <a:t>Imperialism</a:t>
            </a:r>
          </a:p>
          <a:p>
            <a:pPr indent="0" lvl="0" marL="0" marR="0" rtl="0" algn="l">
              <a:lnSpc>
                <a:spcPct val="150000"/>
              </a:lnSpc>
              <a:spcBef>
                <a:spcPts val="0"/>
              </a:spcBef>
              <a:spcAft>
                <a:spcPts val="0"/>
              </a:spcAft>
              <a:buClr>
                <a:schemeClr val="dk1"/>
              </a:buClr>
              <a:buSzPct val="61111"/>
              <a:buFont typeface="Arial"/>
              <a:buChar char="-"/>
            </a:pPr>
            <a:r>
              <a:rPr b="0" i="0" lang="en" sz="2000" u="none" cap="none" strike="noStrike">
                <a:solidFill>
                  <a:schemeClr val="dk1"/>
                </a:solidFill>
                <a:latin typeface="Arial"/>
                <a:ea typeface="Arial"/>
                <a:cs typeface="Arial"/>
                <a:sym typeface="Arial"/>
              </a:rPr>
              <a:t>Capitalism</a:t>
            </a:r>
          </a:p>
          <a:p>
            <a:pPr indent="0" lvl="0" marL="0" marR="0" rtl="0" algn="l">
              <a:lnSpc>
                <a:spcPct val="150000"/>
              </a:lnSpc>
              <a:spcBef>
                <a:spcPts val="0"/>
              </a:spcBef>
              <a:spcAft>
                <a:spcPts val="0"/>
              </a:spcAft>
              <a:buClr>
                <a:schemeClr val="dk1"/>
              </a:buClr>
              <a:buSzPct val="61111"/>
              <a:buFont typeface="Arial"/>
              <a:buChar char="-"/>
            </a:pPr>
            <a:r>
              <a:rPr b="0" i="0" lang="en" sz="2000" u="none" cap="none" strike="noStrike">
                <a:solidFill>
                  <a:schemeClr val="dk1"/>
                </a:solidFill>
                <a:latin typeface="Arial"/>
                <a:ea typeface="Arial"/>
                <a:cs typeface="Arial"/>
                <a:sym typeface="Arial"/>
              </a:rPr>
              <a:t>Christianity</a:t>
            </a:r>
          </a:p>
        </p:txBody>
      </p:sp>
      <p:sp>
        <p:nvSpPr>
          <p:cNvPr id="257" name="Shape 257"/>
          <p:cNvSpPr txBox="1"/>
          <p:nvPr/>
        </p:nvSpPr>
        <p:spPr>
          <a:xfrm>
            <a:off x="326219" y="6553200"/>
            <a:ext cx="9274980" cy="1337266"/>
          </a:xfrm>
          <a:prstGeom prst="rect">
            <a:avLst/>
          </a:prstGeom>
          <a:noFill/>
          <a:ln>
            <a:noFill/>
          </a:ln>
        </p:spPr>
        <p:txBody>
          <a:bodyPr anchorCtr="0" anchor="t" bIns="114075" lIns="114075" rIns="114075" wrap="square" tIns="114075">
            <a:noAutofit/>
          </a:bodyPr>
          <a:lstStyle/>
          <a:p>
            <a:pPr indent="0" lvl="0" marL="0" marR="0" rtl="0" algn="ctr">
              <a:lnSpc>
                <a:spcPct val="115000"/>
              </a:lnSpc>
              <a:spcBef>
                <a:spcPts val="0"/>
              </a:spcBef>
              <a:spcAft>
                <a:spcPts val="0"/>
              </a:spcAft>
              <a:buClr>
                <a:schemeClr val="lt1"/>
              </a:buClr>
              <a:buSzPct val="25000"/>
              <a:buFont typeface="Arial"/>
              <a:buNone/>
            </a:pPr>
            <a:r>
              <a:rPr b="1" i="0" lang="en" sz="4800" u="none" cap="none" strike="noStrike">
                <a:solidFill>
                  <a:schemeClr val="lt1"/>
                </a:solidFill>
                <a:latin typeface="Arial"/>
                <a:ea typeface="Arial"/>
                <a:cs typeface="Arial"/>
                <a:sym typeface="Arial"/>
              </a:rPr>
              <a:t>Prejudice v. Power v. Privilege</a:t>
            </a:r>
          </a:p>
        </p:txBody>
      </p:sp>
      <p:sp>
        <p:nvSpPr>
          <p:cNvPr id="258" name="Shape 258"/>
          <p:cNvSpPr txBox="1"/>
          <p:nvPr>
            <p:ph type="title"/>
          </p:nvPr>
        </p:nvSpPr>
        <p:spPr>
          <a:xfrm>
            <a:off x="342869" y="533400"/>
            <a:ext cx="4381530" cy="865413"/>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6000" u="none" cap="none" strike="noStrike">
                <a:solidFill>
                  <a:schemeClr val="dk1"/>
                </a:solidFill>
                <a:latin typeface="Arial"/>
                <a:ea typeface="Arial"/>
                <a:cs typeface="Arial"/>
                <a:sym typeface="Arial"/>
              </a:rPr>
              <a:t>NORMS:</a:t>
            </a:r>
          </a:p>
        </p:txBody>
      </p:sp>
      <p:sp>
        <p:nvSpPr>
          <p:cNvPr id="259" name="Shape 259"/>
          <p:cNvSpPr txBox="1"/>
          <p:nvPr/>
        </p:nvSpPr>
        <p:spPr>
          <a:xfrm>
            <a:off x="5181600" y="506187"/>
            <a:ext cx="4381530" cy="865413"/>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6000" u="none" cap="none" strike="noStrike">
                <a:solidFill>
                  <a:schemeClr val="dk1"/>
                </a:solidFill>
                <a:latin typeface="Arial"/>
                <a:ea typeface="Arial"/>
                <a:cs typeface="Arial"/>
                <a:sym typeface="Arial"/>
              </a:rPr>
              <a:t>POWER</a:t>
            </a:r>
            <a:r>
              <a:rPr b="1" i="0" lang="en" sz="6000" u="none" cap="none" strike="noStrike">
                <a:solidFill>
                  <a:schemeClr val="dk1"/>
                </a:solidFill>
                <a:latin typeface="Arial"/>
                <a:ea typeface="Arial"/>
                <a:cs typeface="Arial"/>
                <a:sym typeface="Arial"/>
              </a:rPr>
              <a:t>:</a:t>
            </a:r>
          </a:p>
        </p:txBody>
      </p:sp>
      <p:sp>
        <p:nvSpPr>
          <p:cNvPr id="260" name="Shape 260"/>
          <p:cNvSpPr/>
          <p:nvPr/>
        </p:nvSpPr>
        <p:spPr>
          <a:xfrm>
            <a:off x="4831080" y="609600"/>
            <a:ext cx="45718" cy="4876799"/>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par>
                                <p:cTn fill="hold" nodeType="with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Shape 265"/>
          <p:cNvSpPr/>
          <p:nvPr/>
        </p:nvSpPr>
        <p:spPr>
          <a:xfrm>
            <a:off x="0" y="0"/>
            <a:ext cx="10058399" cy="68580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266" name="Shape 266"/>
          <p:cNvSpPr txBox="1"/>
          <p:nvPr>
            <p:ph type="title"/>
          </p:nvPr>
        </p:nvSpPr>
        <p:spPr>
          <a:xfrm>
            <a:off x="304800" y="1447800"/>
            <a:ext cx="9372659" cy="2478372"/>
          </a:xfrm>
          <a:prstGeom prst="rect">
            <a:avLst/>
          </a:prstGeom>
          <a:noFill/>
          <a:ln>
            <a:noFill/>
          </a:ln>
        </p:spPr>
        <p:txBody>
          <a:bodyPr anchorCtr="0" anchor="ctr" bIns="114075" lIns="114075" rIns="114075" wrap="square" tIns="114075">
            <a:noAutofit/>
          </a:bodyPr>
          <a:lstStyle/>
          <a:p>
            <a:pPr indent="0" lvl="0" marL="0" marR="0" rtl="0" algn="ctr">
              <a:lnSpc>
                <a:spcPct val="100000"/>
              </a:lnSpc>
              <a:spcBef>
                <a:spcPts val="0"/>
              </a:spcBef>
              <a:spcAft>
                <a:spcPts val="0"/>
              </a:spcAft>
              <a:buClr>
                <a:schemeClr val="dk1"/>
              </a:buClr>
              <a:buSzPct val="25000"/>
              <a:buFont typeface="Arial"/>
              <a:buNone/>
            </a:pPr>
            <a:r>
              <a:rPr b="1" i="0" lang="en" sz="9600" u="none" cap="none" strike="noStrike">
                <a:solidFill>
                  <a:schemeClr val="dk1"/>
                </a:solidFill>
                <a:latin typeface="Arial"/>
                <a:ea typeface="Arial"/>
                <a:cs typeface="Arial"/>
                <a:sym typeface="Arial"/>
              </a:rPr>
              <a:t>PREJUDICE</a:t>
            </a: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Shape 271"/>
          <p:cNvSpPr/>
          <p:nvPr/>
        </p:nvSpPr>
        <p:spPr>
          <a:xfrm>
            <a:off x="0" y="0"/>
            <a:ext cx="10058399" cy="68580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272" name="Shape 272"/>
          <p:cNvSpPr txBox="1"/>
          <p:nvPr/>
        </p:nvSpPr>
        <p:spPr>
          <a:xfrm>
            <a:off x="304800" y="1447800"/>
            <a:ext cx="9372659" cy="2478372"/>
          </a:xfrm>
          <a:prstGeom prst="rect">
            <a:avLst/>
          </a:prstGeom>
          <a:noFill/>
          <a:ln>
            <a:noFill/>
          </a:ln>
        </p:spPr>
        <p:txBody>
          <a:bodyPr anchorCtr="0" anchor="ctr" bIns="114075" lIns="114075" rIns="114075" wrap="square" tIns="114075">
            <a:noAutofit/>
          </a:bodyPr>
          <a:lstStyle/>
          <a:p>
            <a:pPr indent="0" lvl="0" marL="0" marR="0" rtl="0" algn="ctr">
              <a:lnSpc>
                <a:spcPct val="100000"/>
              </a:lnSpc>
              <a:spcBef>
                <a:spcPts val="0"/>
              </a:spcBef>
              <a:spcAft>
                <a:spcPts val="0"/>
              </a:spcAft>
              <a:buClr>
                <a:schemeClr val="dk1"/>
              </a:buClr>
              <a:buSzPct val="25000"/>
              <a:buFont typeface="Arial"/>
              <a:buNone/>
            </a:pPr>
            <a:r>
              <a:rPr b="1" i="0" lang="en" sz="9600" u="none" cap="none" strike="noStrike">
                <a:solidFill>
                  <a:schemeClr val="dk1"/>
                </a:solidFill>
                <a:latin typeface="Arial"/>
                <a:ea typeface="Arial"/>
                <a:cs typeface="Arial"/>
                <a:sym typeface="Arial"/>
              </a:rPr>
              <a:t>POWER</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pic>
        <p:nvPicPr>
          <p:cNvPr descr="1.png" id="66" name="Shape 66"/>
          <p:cNvPicPr preferRelativeResize="0"/>
          <p:nvPr/>
        </p:nvPicPr>
        <p:blipFill rotWithShape="1">
          <a:blip r:embed="rId3">
            <a:alphaModFix/>
          </a:blip>
          <a:srcRect b="0" l="0" r="0" t="0"/>
          <a:stretch/>
        </p:blipFill>
        <p:spPr>
          <a:xfrm>
            <a:off x="0" y="0"/>
            <a:ext cx="10058398" cy="7772400"/>
          </a:xfrm>
          <a:prstGeom prst="rect">
            <a:avLst/>
          </a:prstGeom>
          <a:noFill/>
          <a:ln>
            <a:noFill/>
          </a:ln>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Shape 277"/>
          <p:cNvSpPr/>
          <p:nvPr/>
        </p:nvSpPr>
        <p:spPr>
          <a:xfrm>
            <a:off x="0" y="0"/>
            <a:ext cx="10058399" cy="73152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278" name="Shape 278"/>
          <p:cNvSpPr txBox="1"/>
          <p:nvPr>
            <p:ph type="title"/>
          </p:nvPr>
        </p:nvSpPr>
        <p:spPr>
          <a:xfrm>
            <a:off x="304800" y="228600"/>
            <a:ext cx="4533929" cy="865413"/>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2400" u="sng" cap="none" strike="noStrike">
                <a:solidFill>
                  <a:schemeClr val="dk1"/>
                </a:solidFill>
                <a:latin typeface="Arial"/>
                <a:ea typeface="Arial"/>
                <a:cs typeface="Arial"/>
                <a:sym typeface="Arial"/>
              </a:rPr>
              <a:t>Quality of Life (QoL)</a:t>
            </a:r>
          </a:p>
        </p:txBody>
      </p:sp>
      <p:sp>
        <p:nvSpPr>
          <p:cNvPr id="279" name="Shape 279"/>
          <p:cNvSpPr txBox="1"/>
          <p:nvPr>
            <p:ph idx="1" type="body"/>
          </p:nvPr>
        </p:nvSpPr>
        <p:spPr>
          <a:xfrm>
            <a:off x="304800" y="1023962"/>
            <a:ext cx="4399889" cy="5453037"/>
          </a:xfrm>
          <a:prstGeom prst="rect">
            <a:avLst/>
          </a:prstGeom>
          <a:noFill/>
          <a:ln>
            <a:noFill/>
          </a:ln>
        </p:spPr>
        <p:txBody>
          <a:bodyPr anchorCtr="0" anchor="t" bIns="114075" lIns="114075" rIns="114075" wrap="square" tIns="114075">
            <a:noAutofit/>
          </a:bodyPr>
          <a:lstStyle/>
          <a:p>
            <a:pPr indent="0" lvl="0" marL="0" marR="0" rtl="0" algn="l">
              <a:lnSpc>
                <a:spcPct val="115000"/>
              </a:lnSpc>
              <a:spcBef>
                <a:spcPts val="0"/>
              </a:spcBef>
              <a:spcAft>
                <a:spcPts val="0"/>
              </a:spcAft>
              <a:buClr>
                <a:schemeClr val="dk2"/>
              </a:buClr>
              <a:buSzPct val="25000"/>
              <a:buFont typeface="Arial"/>
              <a:buNone/>
            </a:pPr>
            <a:r>
              <a:rPr b="0" i="0" lang="en" sz="1800" u="none" cap="none" strike="noStrike">
                <a:solidFill>
                  <a:schemeClr val="dk1"/>
                </a:solidFill>
                <a:latin typeface="Arial"/>
                <a:ea typeface="Arial"/>
                <a:cs typeface="Arial"/>
                <a:sym typeface="Arial"/>
              </a:rPr>
              <a:t>The general well-being of individuals and societies.</a:t>
            </a:r>
          </a:p>
          <a:p>
            <a:pPr indent="0" lvl="0" marL="0" marR="0" rtl="0" algn="l">
              <a:lnSpc>
                <a:spcPct val="100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Healthcare</a:t>
            </a:r>
          </a:p>
          <a:p>
            <a:pPr indent="0" lvl="0" marL="0" marR="0" rtl="0" algn="l">
              <a:lnSpc>
                <a:spcPct val="100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Politics/Law</a:t>
            </a:r>
          </a:p>
          <a:p>
            <a:pPr indent="0" lvl="0" marL="0" marR="0" rtl="0" algn="l">
              <a:lnSpc>
                <a:spcPct val="115000"/>
              </a:lnSpc>
              <a:spcBef>
                <a:spcPts val="1600"/>
              </a:spcBef>
              <a:spcAft>
                <a:spcPts val="0"/>
              </a:spcAft>
              <a:buClr>
                <a:schemeClr val="dk2"/>
              </a:buClr>
              <a:buSzPct val="100000"/>
              <a:buFont typeface="Arial"/>
              <a:buChar char="•"/>
            </a:pPr>
            <a:r>
              <a:rPr lang="en" sz="1800">
                <a:solidFill>
                  <a:schemeClr val="dk1"/>
                </a:solidFill>
              </a:rPr>
              <a:t>Employment</a:t>
            </a:r>
            <a:r>
              <a:rPr b="0" i="0" lang="en" sz="1800" u="none" cap="none" strike="noStrike">
                <a:solidFill>
                  <a:schemeClr val="dk1"/>
                </a:solidFill>
                <a:latin typeface="Arial"/>
                <a:ea typeface="Arial"/>
                <a:cs typeface="Arial"/>
                <a:sym typeface="Arial"/>
              </a:rPr>
              <a:t>/Work/Financial </a:t>
            </a:r>
            <a:r>
              <a:rPr lang="en" sz="1800">
                <a:solidFill>
                  <a:schemeClr val="dk1"/>
                </a:solidFill>
              </a:rPr>
              <a:t>Well Being</a:t>
            </a:r>
          </a:p>
          <a:p>
            <a:pPr indent="0" lvl="0" marL="0" marR="0" rtl="0" algn="l">
              <a:lnSpc>
                <a:spcPct val="115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Emotional/Mental Wellbeing </a:t>
            </a:r>
          </a:p>
          <a:p>
            <a:pPr indent="0" lvl="0" marL="0" marR="0" rtl="0" algn="l">
              <a:lnSpc>
                <a:spcPct val="115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Personal Safety</a:t>
            </a:r>
          </a:p>
          <a:p>
            <a:pPr indent="0" lvl="0" marL="0" marR="0" rtl="0" algn="l">
              <a:lnSpc>
                <a:spcPct val="115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Justice and Prison System</a:t>
            </a:r>
          </a:p>
          <a:p>
            <a:pPr indent="0" lvl="0" marL="0" marR="0" rtl="0" algn="l">
              <a:lnSpc>
                <a:spcPct val="115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Education</a:t>
            </a:r>
          </a:p>
          <a:p>
            <a:pPr indent="0" lvl="0" marL="0" marR="0" rtl="0" algn="l">
              <a:lnSpc>
                <a:spcPct val="115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Water, Air, Food, Housing, and Infrastructure Quality</a:t>
            </a:r>
          </a:p>
          <a:p>
            <a:pPr indent="0" lvl="0" marL="0" marR="0" rtl="0" algn="l">
              <a:lnSpc>
                <a:spcPct val="115000"/>
              </a:lnSpc>
              <a:spcBef>
                <a:spcPts val="1600"/>
              </a:spcBef>
              <a:spcAft>
                <a:spcPts val="0"/>
              </a:spcAft>
              <a:buClr>
                <a:schemeClr val="dk2"/>
              </a:buClr>
              <a:buSzPct val="1000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100000"/>
              <a:buFont typeface="Arial"/>
              <a:buNone/>
            </a:pPr>
            <a:r>
              <a:t/>
            </a:r>
            <a:endParaRPr b="0" i="0" sz="1800" u="none" cap="none" strike="noStrike">
              <a:solidFill>
                <a:schemeClr val="dk1"/>
              </a:solidFill>
              <a:latin typeface="Arial"/>
              <a:ea typeface="Arial"/>
              <a:cs typeface="Arial"/>
              <a:sym typeface="Arial"/>
            </a:endParaRPr>
          </a:p>
        </p:txBody>
      </p:sp>
      <p:sp>
        <p:nvSpPr>
          <p:cNvPr id="280" name="Shape 280"/>
          <p:cNvSpPr txBox="1"/>
          <p:nvPr>
            <p:ph idx="2" type="body"/>
          </p:nvPr>
        </p:nvSpPr>
        <p:spPr>
          <a:xfrm>
            <a:off x="5105400" y="990600"/>
            <a:ext cx="4533929" cy="6096000"/>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Physical </a:t>
            </a:r>
          </a:p>
          <a:p>
            <a:pPr indent="0" lvl="0" marL="0" marR="0" rtl="0" algn="l">
              <a:lnSpc>
                <a:spcPct val="100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Emotional </a:t>
            </a:r>
          </a:p>
          <a:p>
            <a:pPr indent="0" lvl="0" marL="0" marR="0" rtl="0" algn="l">
              <a:lnSpc>
                <a:spcPct val="115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Spiritual/Religious  </a:t>
            </a:r>
          </a:p>
          <a:p>
            <a:pPr indent="0" lvl="0" marL="0" marR="0" rtl="0" algn="l">
              <a:lnSpc>
                <a:spcPct val="115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Economical /Class</a:t>
            </a:r>
          </a:p>
          <a:p>
            <a:pPr indent="0" lvl="0" marL="0" marR="0" rtl="0" algn="l">
              <a:lnSpc>
                <a:spcPct val="115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Mental</a:t>
            </a:r>
          </a:p>
          <a:p>
            <a:pPr indent="0" lvl="0" marL="0" marR="0" rtl="0" algn="l">
              <a:lnSpc>
                <a:spcPct val="115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Sexual </a:t>
            </a:r>
          </a:p>
          <a:p>
            <a:pPr indent="0" lvl="0" marL="0" marR="0" rtl="0" algn="l">
              <a:lnSpc>
                <a:spcPct val="115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Systemic/</a:t>
            </a:r>
            <a:r>
              <a:rPr lang="en" sz="1800">
                <a:solidFill>
                  <a:schemeClr val="dk1"/>
                </a:solidFill>
              </a:rPr>
              <a:t>Institutional</a:t>
            </a:r>
            <a:r>
              <a:rPr b="0" i="0" lang="en" sz="1800" u="none" cap="none" strike="noStrike">
                <a:solidFill>
                  <a:schemeClr val="dk1"/>
                </a:solidFill>
                <a:latin typeface="Arial"/>
                <a:ea typeface="Arial"/>
                <a:cs typeface="Arial"/>
                <a:sym typeface="Arial"/>
              </a:rPr>
              <a:t> </a:t>
            </a:r>
          </a:p>
          <a:p>
            <a:pPr indent="0" lvl="0" marL="0" marR="0" rtl="0" algn="l">
              <a:lnSpc>
                <a:spcPct val="115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Intra/intergenerational</a:t>
            </a:r>
          </a:p>
          <a:p>
            <a:pPr indent="0" lvl="0" marL="0" marR="0" rtl="0" algn="l">
              <a:lnSpc>
                <a:spcPct val="115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Intra/intercommunal </a:t>
            </a:r>
          </a:p>
          <a:p>
            <a:pPr indent="0" lvl="0" marL="0" marR="0" rtl="0" algn="l">
              <a:lnSpc>
                <a:spcPct val="115000"/>
              </a:lnSpc>
              <a:spcBef>
                <a:spcPts val="1600"/>
              </a:spcBef>
              <a:spcAft>
                <a:spcPts val="0"/>
              </a:spcAft>
              <a:buClr>
                <a:schemeClr val="dk2"/>
              </a:buClr>
              <a:buSzPct val="100000"/>
              <a:buFont typeface="Arial"/>
              <a:buChar char="•"/>
            </a:pPr>
            <a:r>
              <a:rPr b="0" i="0" lang="en" sz="1800" u="none" cap="none" strike="noStrike">
                <a:solidFill>
                  <a:schemeClr val="dk1"/>
                </a:solidFill>
                <a:latin typeface="Arial"/>
                <a:ea typeface="Arial"/>
                <a:cs typeface="Arial"/>
                <a:sym typeface="Arial"/>
              </a:rPr>
              <a:t>National or International </a:t>
            </a:r>
          </a:p>
          <a:p>
            <a:pPr indent="0" lvl="0" marL="0" marR="0" rtl="0" algn="l">
              <a:lnSpc>
                <a:spcPct val="115000"/>
              </a:lnSpc>
              <a:spcBef>
                <a:spcPts val="1600"/>
              </a:spcBef>
              <a:spcAft>
                <a:spcPts val="0"/>
              </a:spcAft>
              <a:buClr>
                <a:schemeClr val="dk1"/>
              </a:buClr>
              <a:buSzPct val="100000"/>
              <a:buFont typeface="Arial"/>
              <a:buChar char="•"/>
            </a:pPr>
            <a:r>
              <a:rPr lang="en" sz="1800">
                <a:solidFill>
                  <a:schemeClr val="dk1"/>
                </a:solidFill>
              </a:rPr>
              <a:t>Environmental </a:t>
            </a:r>
          </a:p>
          <a:p>
            <a:pPr indent="0" lvl="0" marL="0" marR="0" rtl="0" algn="l">
              <a:lnSpc>
                <a:spcPct val="115000"/>
              </a:lnSpc>
              <a:spcBef>
                <a:spcPts val="1600"/>
              </a:spcBef>
              <a:spcAft>
                <a:spcPts val="0"/>
              </a:spcAft>
              <a:buClr>
                <a:schemeClr val="dk2"/>
              </a:buClr>
              <a:buSzPct val="100000"/>
              <a:buFont typeface="Arial"/>
              <a:buNone/>
            </a:pPr>
            <a:r>
              <a:t/>
            </a:r>
            <a:endParaRPr b="0" i="0" sz="2400" u="none" cap="none" strike="noStrike">
              <a:solidFill>
                <a:schemeClr val="dk1"/>
              </a:solidFill>
              <a:latin typeface="PT Sans"/>
              <a:ea typeface="PT Sans"/>
              <a:cs typeface="PT Sans"/>
              <a:sym typeface="PT Sans"/>
            </a:endParaRPr>
          </a:p>
          <a:p>
            <a:pPr indent="0" lvl="0" marL="0" marR="0" rtl="0" algn="l">
              <a:lnSpc>
                <a:spcPct val="115000"/>
              </a:lnSpc>
              <a:spcBef>
                <a:spcPts val="1600"/>
              </a:spcBef>
              <a:spcAft>
                <a:spcPts val="0"/>
              </a:spcAft>
              <a:buClr>
                <a:schemeClr val="dk2"/>
              </a:buClr>
              <a:buSzPct val="25000"/>
              <a:buFont typeface="Arial"/>
              <a:buNone/>
            </a:pPr>
            <a:r>
              <a:t/>
            </a:r>
            <a:endParaRPr b="0" i="0" sz="2400" u="none" cap="none" strike="noStrike">
              <a:solidFill>
                <a:schemeClr val="dk1"/>
              </a:solidFill>
              <a:latin typeface="PT Sans"/>
              <a:ea typeface="PT Sans"/>
              <a:cs typeface="PT Sans"/>
              <a:sym typeface="PT Sans"/>
            </a:endParaRPr>
          </a:p>
        </p:txBody>
      </p:sp>
      <p:sp>
        <p:nvSpPr>
          <p:cNvPr id="281" name="Shape 281"/>
          <p:cNvSpPr txBox="1"/>
          <p:nvPr/>
        </p:nvSpPr>
        <p:spPr>
          <a:xfrm>
            <a:off x="4991130" y="214705"/>
            <a:ext cx="4533929" cy="865413"/>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2400" u="sng" cap="none" strike="noStrike">
                <a:solidFill>
                  <a:schemeClr val="dk1"/>
                </a:solidFill>
                <a:latin typeface="Arial"/>
                <a:ea typeface="Arial"/>
                <a:cs typeface="Arial"/>
                <a:sym typeface="Arial"/>
              </a:rPr>
              <a:t>Violence</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0" st="0"/>
                                            </p:txEl>
                                          </p:spTgt>
                                        </p:tgtEl>
                                        <p:attrNameLst>
                                          <p:attrName>style.visibility</p:attrName>
                                        </p:attrNameLst>
                                      </p:cBhvr>
                                      <p:to>
                                        <p:strVal val="visible"/>
                                      </p:to>
                                    </p:set>
                                    <p:animEffect filter="fade" transition="in">
                                      <p:cBhvr>
                                        <p:cTn dur="1000"/>
                                        <p:tgtEl>
                                          <p:spTgt spid="2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1" st="1"/>
                                            </p:txEl>
                                          </p:spTgt>
                                        </p:tgtEl>
                                        <p:attrNameLst>
                                          <p:attrName>style.visibility</p:attrName>
                                        </p:attrNameLst>
                                      </p:cBhvr>
                                      <p:to>
                                        <p:strVal val="visible"/>
                                      </p:to>
                                    </p:set>
                                    <p:animEffect filter="fade" transition="in">
                                      <p:cBhvr>
                                        <p:cTn dur="1000"/>
                                        <p:tgtEl>
                                          <p:spTgt spid="2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2" st="2"/>
                                            </p:txEl>
                                          </p:spTgt>
                                        </p:tgtEl>
                                        <p:attrNameLst>
                                          <p:attrName>style.visibility</p:attrName>
                                        </p:attrNameLst>
                                      </p:cBhvr>
                                      <p:to>
                                        <p:strVal val="visible"/>
                                      </p:to>
                                    </p:set>
                                    <p:animEffect filter="fade" transition="in">
                                      <p:cBhvr>
                                        <p:cTn dur="1000"/>
                                        <p:tgtEl>
                                          <p:spTgt spid="2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3" st="3"/>
                                            </p:txEl>
                                          </p:spTgt>
                                        </p:tgtEl>
                                        <p:attrNameLst>
                                          <p:attrName>style.visibility</p:attrName>
                                        </p:attrNameLst>
                                      </p:cBhvr>
                                      <p:to>
                                        <p:strVal val="visible"/>
                                      </p:to>
                                    </p:set>
                                    <p:animEffect filter="fade" transition="in">
                                      <p:cBhvr>
                                        <p:cTn dur="1000"/>
                                        <p:tgtEl>
                                          <p:spTgt spid="28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4" st="4"/>
                                            </p:txEl>
                                          </p:spTgt>
                                        </p:tgtEl>
                                        <p:attrNameLst>
                                          <p:attrName>style.visibility</p:attrName>
                                        </p:attrNameLst>
                                      </p:cBhvr>
                                      <p:to>
                                        <p:strVal val="visible"/>
                                      </p:to>
                                    </p:set>
                                    <p:animEffect filter="fade" transition="in">
                                      <p:cBhvr>
                                        <p:cTn dur="1000"/>
                                        <p:tgtEl>
                                          <p:spTgt spid="28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5" st="5"/>
                                            </p:txEl>
                                          </p:spTgt>
                                        </p:tgtEl>
                                        <p:attrNameLst>
                                          <p:attrName>style.visibility</p:attrName>
                                        </p:attrNameLst>
                                      </p:cBhvr>
                                      <p:to>
                                        <p:strVal val="visible"/>
                                      </p:to>
                                    </p:set>
                                    <p:animEffect filter="fade" transition="in">
                                      <p:cBhvr>
                                        <p:cTn dur="1000"/>
                                        <p:tgtEl>
                                          <p:spTgt spid="28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6" st="6"/>
                                            </p:txEl>
                                          </p:spTgt>
                                        </p:tgtEl>
                                        <p:attrNameLst>
                                          <p:attrName>style.visibility</p:attrName>
                                        </p:attrNameLst>
                                      </p:cBhvr>
                                      <p:to>
                                        <p:strVal val="visible"/>
                                      </p:to>
                                    </p:set>
                                    <p:animEffect filter="fade" transition="in">
                                      <p:cBhvr>
                                        <p:cTn dur="1000"/>
                                        <p:tgtEl>
                                          <p:spTgt spid="28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7" st="7"/>
                                            </p:txEl>
                                          </p:spTgt>
                                        </p:tgtEl>
                                        <p:attrNameLst>
                                          <p:attrName>style.visibility</p:attrName>
                                        </p:attrNameLst>
                                      </p:cBhvr>
                                      <p:to>
                                        <p:strVal val="visible"/>
                                      </p:to>
                                    </p:set>
                                    <p:animEffect filter="fade" transition="in">
                                      <p:cBhvr>
                                        <p:cTn dur="1000"/>
                                        <p:tgtEl>
                                          <p:spTgt spid="28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8" st="8"/>
                                            </p:txEl>
                                          </p:spTgt>
                                        </p:tgtEl>
                                        <p:attrNameLst>
                                          <p:attrName>style.visibility</p:attrName>
                                        </p:attrNameLst>
                                      </p:cBhvr>
                                      <p:to>
                                        <p:strVal val="visible"/>
                                      </p:to>
                                    </p:set>
                                    <p:animEffect filter="fade" transition="in">
                                      <p:cBhvr>
                                        <p:cTn dur="1000"/>
                                        <p:tgtEl>
                                          <p:spTgt spid="28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9" st="9"/>
                                            </p:txEl>
                                          </p:spTgt>
                                        </p:tgtEl>
                                        <p:attrNameLst>
                                          <p:attrName>style.visibility</p:attrName>
                                        </p:attrNameLst>
                                      </p:cBhvr>
                                      <p:to>
                                        <p:strVal val="visible"/>
                                      </p:to>
                                    </p:set>
                                    <p:animEffect filter="fade" transition="in">
                                      <p:cBhvr>
                                        <p:cTn dur="1000"/>
                                        <p:tgtEl>
                                          <p:spTgt spid="280">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10" st="10"/>
                                            </p:txEl>
                                          </p:spTgt>
                                        </p:tgtEl>
                                        <p:attrNameLst>
                                          <p:attrName>style.visibility</p:attrName>
                                        </p:attrNameLst>
                                      </p:cBhvr>
                                      <p:to>
                                        <p:strVal val="visible"/>
                                      </p:to>
                                    </p:set>
                                    <p:animEffect filter="fade" transition="in">
                                      <p:cBhvr>
                                        <p:cTn dur="1000"/>
                                        <p:tgtEl>
                                          <p:spTgt spid="280">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11" st="11"/>
                                            </p:txEl>
                                          </p:spTgt>
                                        </p:tgtEl>
                                        <p:attrNameLst>
                                          <p:attrName>style.visibility</p:attrName>
                                        </p:attrNameLst>
                                      </p:cBhvr>
                                      <p:to>
                                        <p:strVal val="visible"/>
                                      </p:to>
                                    </p:set>
                                    <p:animEffect filter="fade" transition="in">
                                      <p:cBhvr>
                                        <p:cTn dur="1000"/>
                                        <p:tgtEl>
                                          <p:spTgt spid="280">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12" st="12"/>
                                            </p:txEl>
                                          </p:spTgt>
                                        </p:tgtEl>
                                        <p:attrNameLst>
                                          <p:attrName>style.visibility</p:attrName>
                                        </p:attrNameLst>
                                      </p:cBhvr>
                                      <p:to>
                                        <p:strVal val="visible"/>
                                      </p:to>
                                    </p:set>
                                    <p:animEffect filter="fade" transition="in">
                                      <p:cBhvr>
                                        <p:cTn dur="1000"/>
                                        <p:tgtEl>
                                          <p:spTgt spid="280">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pic>
        <p:nvPicPr>
          <p:cNvPr descr="privelge.png" id="286" name="Shape 286">
            <a:hlinkClick r:id="rId3"/>
          </p:cNvPr>
          <p:cNvPicPr preferRelativeResize="0"/>
          <p:nvPr/>
        </p:nvPicPr>
        <p:blipFill rotWithShape="1">
          <a:blip r:embed="rId4">
            <a:alphaModFix/>
          </a:blip>
          <a:srcRect b="0" l="0" r="0" t="0"/>
          <a:stretch/>
        </p:blipFill>
        <p:spPr>
          <a:xfrm>
            <a:off x="415" y="320"/>
            <a:ext cx="10057500" cy="7771800"/>
          </a:xfrm>
          <a:prstGeom prst="rect">
            <a:avLst/>
          </a:prstGeom>
          <a:noFill/>
          <a:ln>
            <a:noFill/>
          </a:ln>
        </p:spPr>
      </p:pic>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Shape 291"/>
          <p:cNvSpPr/>
          <p:nvPr/>
        </p:nvSpPr>
        <p:spPr>
          <a:xfrm>
            <a:off x="838200" y="0"/>
            <a:ext cx="9220200" cy="77724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292" name="Shape 292"/>
          <p:cNvSpPr txBox="1"/>
          <p:nvPr>
            <p:ph type="title"/>
          </p:nvPr>
        </p:nvSpPr>
        <p:spPr>
          <a:xfrm>
            <a:off x="1143000" y="125186"/>
            <a:ext cx="4038599" cy="865413"/>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4800" u="none" cap="none" strike="noStrike">
                <a:solidFill>
                  <a:schemeClr val="dk1"/>
                </a:solidFill>
                <a:latin typeface="Arial"/>
                <a:ea typeface="Arial"/>
                <a:cs typeface="Arial"/>
                <a:sym typeface="Arial"/>
              </a:rPr>
              <a:t>CENSURE-</a:t>
            </a:r>
          </a:p>
        </p:txBody>
      </p:sp>
      <p:sp>
        <p:nvSpPr>
          <p:cNvPr id="293" name="Shape 293"/>
          <p:cNvSpPr txBox="1"/>
          <p:nvPr/>
        </p:nvSpPr>
        <p:spPr>
          <a:xfrm>
            <a:off x="1219200" y="990600"/>
            <a:ext cx="8001000" cy="2949524"/>
          </a:xfrm>
          <a:prstGeom prst="rect">
            <a:avLst/>
          </a:prstGeom>
          <a:noFill/>
          <a:ln>
            <a:noFill/>
          </a:ln>
        </p:spPr>
        <p:txBody>
          <a:bodyPr anchorCtr="0" anchor="t" bIns="45700" lIns="91425" rIns="91425" wrap="square" tIns="45700">
            <a:noAutofit/>
          </a:bodyPr>
          <a:lstStyle/>
          <a:p>
            <a:pPr indent="0" lvl="0" marL="0" marR="0" rtl="0" algn="l">
              <a:lnSpc>
                <a:spcPct val="15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within the masculinity hierarchy censuring is used to reprimand men to adhere to hegemony (western) or on men who cannot access it. This can be expressed through taunting, shaming, attacking, criminalizing, etc. </a:t>
            </a:r>
          </a:p>
          <a:p>
            <a:pPr indent="0" lvl="0" marL="0" marR="0" rtl="0" algn="l">
              <a:lnSpc>
                <a:spcPct val="150000"/>
              </a:lnSpc>
              <a:spcBef>
                <a:spcPts val="0"/>
              </a:spcBef>
              <a:spcAft>
                <a:spcPts val="0"/>
              </a:spcAft>
              <a:buClr>
                <a:srgbClr val="000000"/>
              </a:buClr>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ct val="25000"/>
              <a:buFont typeface="Arial"/>
              <a:buNone/>
            </a:pPr>
            <a:r>
              <a:rPr b="0" i="0" lang="en" sz="1800" u="none" cap="none" strike="noStrike">
                <a:solidFill>
                  <a:srgbClr val="000000"/>
                </a:solidFill>
                <a:latin typeface="Arial"/>
                <a:ea typeface="Arial"/>
                <a:cs typeface="Arial"/>
                <a:sym typeface="Arial"/>
              </a:rPr>
              <a:t>*The absence or lessening the possibility of censuring men within the dominant society is an </a:t>
            </a:r>
            <a:r>
              <a:rPr b="0" i="1" lang="en" sz="1800" u="none" cap="none" strike="noStrike">
                <a:solidFill>
                  <a:srgbClr val="000000"/>
                </a:solidFill>
                <a:latin typeface="Arial"/>
                <a:ea typeface="Arial"/>
                <a:cs typeface="Arial"/>
                <a:sym typeface="Arial"/>
              </a:rPr>
              <a:t>invisible</a:t>
            </a:r>
            <a:r>
              <a:rPr b="0" i="0" lang="en" sz="1800" u="none" cap="none" strike="noStrike">
                <a:solidFill>
                  <a:srgbClr val="000000"/>
                </a:solidFill>
                <a:latin typeface="Arial"/>
                <a:ea typeface="Arial"/>
                <a:cs typeface="Arial"/>
                <a:sym typeface="Arial"/>
              </a:rPr>
              <a:t> method in protecting and maintaining hegemonic masculinity. </a:t>
            </a: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Shape 298"/>
          <p:cNvSpPr/>
          <p:nvPr/>
        </p:nvSpPr>
        <p:spPr>
          <a:xfrm>
            <a:off x="0" y="0"/>
            <a:ext cx="10058399" cy="77724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299" name="Shape 299"/>
          <p:cNvSpPr txBox="1"/>
          <p:nvPr>
            <p:ph type="title"/>
          </p:nvPr>
        </p:nvSpPr>
        <p:spPr>
          <a:xfrm>
            <a:off x="1066800" y="-27213"/>
            <a:ext cx="8648730" cy="865413"/>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4000" u="none" cap="none" strike="noStrike">
                <a:solidFill>
                  <a:schemeClr val="dk1"/>
                </a:solidFill>
                <a:latin typeface="Arial"/>
                <a:ea typeface="Arial"/>
                <a:cs typeface="Arial"/>
                <a:sym typeface="Arial"/>
              </a:rPr>
              <a:t>MARGINALIZED MASCULINITY </a:t>
            </a:r>
          </a:p>
        </p:txBody>
      </p:sp>
      <p:pic>
        <p:nvPicPr>
          <p:cNvPr descr="https://scontent-ord1-1.xx.fbcdn.net/v/t1.0-0/s526x395/13007156_1015958151828997_3061338944250133653_n.jpg?oh=6811d42d35557c68c928e7636b5fe904&amp;oe=57A76AEC" id="300" name="Shape 300"/>
          <p:cNvPicPr preferRelativeResize="0"/>
          <p:nvPr/>
        </p:nvPicPr>
        <p:blipFill rotWithShape="1">
          <a:blip r:embed="rId3">
            <a:alphaModFix/>
          </a:blip>
          <a:srcRect b="0" l="0" r="0" t="0"/>
          <a:stretch/>
        </p:blipFill>
        <p:spPr>
          <a:xfrm>
            <a:off x="1066800" y="1066800"/>
            <a:ext cx="4441398" cy="5867400"/>
          </a:xfrm>
          <a:prstGeom prst="rect">
            <a:avLst/>
          </a:prstGeom>
          <a:noFill/>
          <a:ln>
            <a:noFill/>
          </a:ln>
        </p:spPr>
      </p:pic>
      <p:pic>
        <p:nvPicPr>
          <p:cNvPr id="301" name="Shape 301"/>
          <p:cNvPicPr preferRelativeResize="0"/>
          <p:nvPr/>
        </p:nvPicPr>
        <p:blipFill rotWithShape="1">
          <a:blip r:embed="rId4">
            <a:alphaModFix/>
          </a:blip>
          <a:srcRect b="0" l="0" r="0" t="0"/>
          <a:stretch/>
        </p:blipFill>
        <p:spPr>
          <a:xfrm>
            <a:off x="5867400" y="990600"/>
            <a:ext cx="3660775" cy="4273300"/>
          </a:xfrm>
          <a:prstGeom prst="rect">
            <a:avLst/>
          </a:prstGeom>
          <a:noFill/>
          <a:ln>
            <a:noFill/>
          </a:ln>
        </p:spPr>
      </p:pic>
      <p:sp>
        <p:nvSpPr>
          <p:cNvPr id="302" name="Shape 302"/>
          <p:cNvSpPr/>
          <p:nvPr/>
        </p:nvSpPr>
        <p:spPr>
          <a:xfrm>
            <a:off x="5867400" y="2362200"/>
            <a:ext cx="3809999" cy="4419599"/>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Shape 307"/>
          <p:cNvSpPr/>
          <p:nvPr/>
        </p:nvSpPr>
        <p:spPr>
          <a:xfrm>
            <a:off x="0" y="0"/>
            <a:ext cx="10058399" cy="77724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308" name="Shape 308"/>
          <p:cNvSpPr txBox="1"/>
          <p:nvPr>
            <p:ph type="title"/>
          </p:nvPr>
        </p:nvSpPr>
        <p:spPr>
          <a:xfrm>
            <a:off x="1066800" y="48986"/>
            <a:ext cx="9372659" cy="865413"/>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4400" u="none" cap="none" strike="noStrike">
                <a:solidFill>
                  <a:schemeClr val="dk1"/>
                </a:solidFill>
                <a:latin typeface="Arial"/>
                <a:ea typeface="Arial"/>
                <a:cs typeface="Arial"/>
                <a:sym typeface="Arial"/>
              </a:rPr>
              <a:t>SUBORDINATE MASULINITY </a:t>
            </a:r>
          </a:p>
        </p:txBody>
      </p:sp>
      <p:pic>
        <p:nvPicPr>
          <p:cNvPr descr="http://i2.cdn.turner.com/cnnnext/dam/assets/140120145333-nigeria-gay-protests-horizontal-large-gallery.jpg" id="309" name="Shape 309"/>
          <p:cNvPicPr preferRelativeResize="0"/>
          <p:nvPr/>
        </p:nvPicPr>
        <p:blipFill rotWithShape="1">
          <a:blip r:embed="rId3">
            <a:alphaModFix/>
          </a:blip>
          <a:srcRect b="0" l="0" r="0" t="0"/>
          <a:stretch/>
        </p:blipFill>
        <p:spPr>
          <a:xfrm>
            <a:off x="2819400" y="3581400"/>
            <a:ext cx="6858000" cy="3862874"/>
          </a:xfrm>
          <a:prstGeom prst="rect">
            <a:avLst/>
          </a:prstGeom>
          <a:noFill/>
          <a:ln>
            <a:noFill/>
          </a:ln>
        </p:spPr>
      </p:pic>
      <p:pic>
        <p:nvPicPr>
          <p:cNvPr descr="http://www.thelondoneveningpost.com/africa/wp-content/uploads/2014/02/Nigeria-4.jpg" id="310" name="Shape 310"/>
          <p:cNvPicPr preferRelativeResize="0"/>
          <p:nvPr/>
        </p:nvPicPr>
        <p:blipFill rotWithShape="1">
          <a:blip r:embed="rId4">
            <a:alphaModFix/>
          </a:blip>
          <a:srcRect b="0" l="0" r="0" t="0"/>
          <a:stretch/>
        </p:blipFill>
        <p:spPr>
          <a:xfrm>
            <a:off x="762000" y="1143000"/>
            <a:ext cx="4495800" cy="3375308"/>
          </a:xfrm>
          <a:prstGeom prst="rect">
            <a:avLst/>
          </a:prstGeom>
          <a:noFill/>
          <a:ln>
            <a:noFill/>
          </a:ln>
        </p:spPr>
      </p:pic>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Shape 315"/>
          <p:cNvSpPr/>
          <p:nvPr/>
        </p:nvSpPr>
        <p:spPr>
          <a:xfrm>
            <a:off x="0" y="0"/>
            <a:ext cx="10058399" cy="77724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316" name="Shape 316"/>
          <p:cNvSpPr txBox="1"/>
          <p:nvPr>
            <p:ph type="title"/>
          </p:nvPr>
        </p:nvSpPr>
        <p:spPr>
          <a:xfrm>
            <a:off x="914400" y="0"/>
            <a:ext cx="9372659" cy="865413"/>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4800" u="none" cap="none" strike="noStrike">
                <a:solidFill>
                  <a:schemeClr val="dk1"/>
                </a:solidFill>
                <a:latin typeface="Arial"/>
                <a:ea typeface="Arial"/>
                <a:cs typeface="Arial"/>
                <a:sym typeface="Arial"/>
              </a:rPr>
              <a:t>HYPERMASCULINITY</a:t>
            </a:r>
          </a:p>
        </p:txBody>
      </p:sp>
      <p:pic>
        <p:nvPicPr>
          <p:cNvPr descr="https://sisbeknowin.files.wordpress.com/2015/04/lebron-james-is-king-kong.png" id="317" name="Shape 317"/>
          <p:cNvPicPr preferRelativeResize="0"/>
          <p:nvPr/>
        </p:nvPicPr>
        <p:blipFill rotWithShape="1">
          <a:blip r:embed="rId3">
            <a:alphaModFix/>
          </a:blip>
          <a:srcRect b="0" l="0" r="0" t="0"/>
          <a:stretch/>
        </p:blipFill>
        <p:spPr>
          <a:xfrm>
            <a:off x="838200" y="1143000"/>
            <a:ext cx="8153399" cy="5979162"/>
          </a:xfrm>
          <a:prstGeom prst="rect">
            <a:avLst/>
          </a:prstGeom>
          <a:noFill/>
          <a:ln>
            <a:noFill/>
          </a:ln>
        </p:spPr>
      </p:pic>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Shape 322"/>
          <p:cNvSpPr/>
          <p:nvPr/>
        </p:nvSpPr>
        <p:spPr>
          <a:xfrm>
            <a:off x="0" y="0"/>
            <a:ext cx="10058399" cy="77724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pic>
        <p:nvPicPr>
          <p:cNvPr descr="https://pbs.twimg.com/media/CiWBk-OUkAAUBuX.jpg" id="323" name="Shape 323"/>
          <p:cNvPicPr preferRelativeResize="0"/>
          <p:nvPr/>
        </p:nvPicPr>
        <p:blipFill rotWithShape="1">
          <a:blip r:embed="rId3">
            <a:alphaModFix/>
          </a:blip>
          <a:srcRect b="0" l="0" r="0" t="0"/>
          <a:stretch/>
        </p:blipFill>
        <p:spPr>
          <a:xfrm>
            <a:off x="914400" y="0"/>
            <a:ext cx="8195850" cy="7772400"/>
          </a:xfrm>
          <a:prstGeom prst="rect">
            <a:avLst/>
          </a:prstGeom>
          <a:noFill/>
          <a:ln>
            <a:noFill/>
          </a:ln>
        </p:spPr>
      </p:pic>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Shape 328"/>
          <p:cNvSpPr txBox="1"/>
          <p:nvPr>
            <p:ph type="title"/>
          </p:nvPr>
        </p:nvSpPr>
        <p:spPr>
          <a:xfrm>
            <a:off x="342869" y="2193226"/>
            <a:ext cx="9372659" cy="2175093"/>
          </a:xfrm>
          <a:prstGeom prst="rect">
            <a:avLst/>
          </a:prstGeom>
          <a:noFill/>
          <a:ln>
            <a:noFill/>
          </a:ln>
        </p:spPr>
        <p:txBody>
          <a:bodyPr anchorCtr="0" anchor="ctr" bIns="114075" lIns="114075" rIns="114075" wrap="square" tIns="114075">
            <a:noAutofit/>
          </a:bodyPr>
          <a:lstStyle/>
          <a:p>
            <a:pPr indent="0" lvl="0" marL="0" marR="0" rtl="0" algn="ctr">
              <a:lnSpc>
                <a:spcPct val="100000"/>
              </a:lnSpc>
              <a:spcBef>
                <a:spcPts val="0"/>
              </a:spcBef>
              <a:spcAft>
                <a:spcPts val="0"/>
              </a:spcAft>
              <a:buClr>
                <a:schemeClr val="dk1"/>
              </a:buClr>
              <a:buSzPct val="25000"/>
              <a:buFont typeface="Arial"/>
              <a:buNone/>
            </a:pPr>
            <a:r>
              <a:rPr b="1" i="0" lang="en" sz="17000" u="none" cap="none" strike="noStrike">
                <a:solidFill>
                  <a:schemeClr val="lt1"/>
                </a:solidFill>
                <a:latin typeface="Arial"/>
                <a:ea typeface="Arial"/>
                <a:cs typeface="Arial"/>
                <a:sym typeface="Arial"/>
              </a:rPr>
              <a:t>GAME</a:t>
            </a:r>
          </a:p>
        </p:txBody>
      </p:sp>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Shape 333"/>
          <p:cNvSpPr/>
          <p:nvPr/>
        </p:nvSpPr>
        <p:spPr>
          <a:xfrm>
            <a:off x="838200" y="0"/>
            <a:ext cx="9220200" cy="77724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334" name="Shape 334"/>
          <p:cNvSpPr txBox="1"/>
          <p:nvPr/>
        </p:nvSpPr>
        <p:spPr>
          <a:xfrm>
            <a:off x="914400" y="0"/>
            <a:ext cx="9372659" cy="865413"/>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rgbClr val="000000"/>
              </a:buClr>
              <a:buSzPct val="25000"/>
              <a:buFont typeface="Arial"/>
              <a:buNone/>
            </a:pPr>
            <a:r>
              <a:rPr b="1" i="0" lang="en" sz="4800" u="none" cap="none" strike="noStrike">
                <a:solidFill>
                  <a:srgbClr val="000000"/>
                </a:solidFill>
                <a:latin typeface="Arial"/>
                <a:ea typeface="Arial"/>
                <a:cs typeface="Arial"/>
                <a:sym typeface="Arial"/>
              </a:rPr>
              <a:t>NARRATIVE (I.D.P.)</a:t>
            </a:r>
          </a:p>
        </p:txBody>
      </p:sp>
      <p:sp>
        <p:nvSpPr>
          <p:cNvPr id="335" name="Shape 335"/>
          <p:cNvSpPr txBox="1"/>
          <p:nvPr/>
        </p:nvSpPr>
        <p:spPr>
          <a:xfrm>
            <a:off x="990600" y="914400"/>
            <a:ext cx="8382000" cy="872100"/>
          </a:xfrm>
          <a:prstGeom prst="rect">
            <a:avLst/>
          </a:prstGeom>
          <a:noFill/>
          <a:ln>
            <a:noFill/>
          </a:ln>
        </p:spPr>
        <p:txBody>
          <a:bodyPr anchorCtr="0" anchor="t" bIns="45700" lIns="91425" rIns="91425" wrap="square" tIns="45700">
            <a:noAutofit/>
          </a:bodyPr>
          <a:lstStyle/>
          <a:p>
            <a:pPr indent="0" lvl="0" marL="0" marR="0" rtl="0" algn="l">
              <a:lnSpc>
                <a:spcPct val="115000"/>
              </a:lnSpc>
              <a:spcBef>
                <a:spcPts val="0"/>
              </a:spcBef>
              <a:spcAft>
                <a:spcPts val="0"/>
              </a:spcAft>
              <a:buClr>
                <a:srgbClr val="000000"/>
              </a:buClr>
              <a:buSzPct val="25000"/>
              <a:buFont typeface="Arial"/>
              <a:buNone/>
            </a:pPr>
            <a:r>
              <a:rPr b="1" i="0" lang="en" sz="1800" u="none" cap="none" strike="noStrike">
                <a:solidFill>
                  <a:srgbClr val="000000"/>
                </a:solidFill>
                <a:latin typeface="Arial"/>
                <a:ea typeface="Arial"/>
                <a:cs typeface="Arial"/>
                <a:sym typeface="Arial"/>
              </a:rPr>
              <a:t>What is your masculine identity? And what is your relationship with masculinity? </a:t>
            </a:r>
          </a:p>
        </p:txBody>
      </p:sp>
      <p:graphicFrame>
        <p:nvGraphicFramePr>
          <p:cNvPr id="336" name="Shape 336"/>
          <p:cNvGraphicFramePr/>
          <p:nvPr/>
        </p:nvGraphicFramePr>
        <p:xfrm>
          <a:off x="1066800" y="4800600"/>
          <a:ext cx="3000000" cy="3000000"/>
        </p:xfrm>
        <a:graphic>
          <a:graphicData uri="http://schemas.openxmlformats.org/drawingml/2006/table">
            <a:tbl>
              <a:tblPr bandRow="1" firstRow="1">
                <a:noFill/>
                <a:tableStyleId>{0E084041-8927-4808-8C60-B5BBA18CA923}</a:tableStyleId>
              </a:tblPr>
              <a:tblGrid>
                <a:gridCol w="2895600"/>
                <a:gridCol w="2895600"/>
                <a:gridCol w="2895600"/>
              </a:tblGrid>
              <a:tr h="370850">
                <a:tc>
                  <a:txBody>
                    <a:bodyPr>
                      <a:noAutofit/>
                    </a:bodyPr>
                    <a:lstStyle/>
                    <a:p>
                      <a:pPr indent="0" lvl="0" marL="0" marR="0" rtl="0" algn="ctr">
                        <a:lnSpc>
                          <a:spcPct val="100000"/>
                        </a:lnSpc>
                        <a:spcBef>
                          <a:spcPts val="0"/>
                        </a:spcBef>
                        <a:spcAft>
                          <a:spcPts val="0"/>
                        </a:spcAft>
                        <a:buClr>
                          <a:schemeClr val="dk1"/>
                        </a:buClr>
                        <a:buSzPct val="25000"/>
                        <a:buFont typeface="Arial"/>
                        <a:buNone/>
                      </a:pPr>
                      <a:r>
                        <a:rPr lang="en" sz="2800" u="none" cap="none" strike="noStrike">
                          <a:solidFill>
                            <a:schemeClr val="dk1"/>
                          </a:solidFill>
                        </a:rPr>
                        <a:t>IDEA</a:t>
                      </a:r>
                    </a:p>
                  </a:txBody>
                  <a:tcPr marT="45725" marB="45725" marR="91450" marL="91450"/>
                </a:tc>
                <a:tc>
                  <a:txBody>
                    <a:bodyPr>
                      <a:noAutofit/>
                    </a:bodyPr>
                    <a:lstStyle/>
                    <a:p>
                      <a:pPr indent="0" lvl="0" marL="0" marR="0" rtl="0" algn="ctr">
                        <a:lnSpc>
                          <a:spcPct val="100000"/>
                        </a:lnSpc>
                        <a:spcBef>
                          <a:spcPts val="0"/>
                        </a:spcBef>
                        <a:spcAft>
                          <a:spcPts val="0"/>
                        </a:spcAft>
                        <a:buClr>
                          <a:schemeClr val="dk1"/>
                        </a:buClr>
                        <a:buSzPct val="25000"/>
                        <a:buFont typeface="Arial"/>
                        <a:buNone/>
                      </a:pPr>
                      <a:r>
                        <a:rPr lang="en" sz="2800" u="none" cap="none" strike="noStrike">
                          <a:solidFill>
                            <a:schemeClr val="dk1"/>
                          </a:solidFill>
                        </a:rPr>
                        <a:t>DEVELOPMENT</a:t>
                      </a:r>
                    </a:p>
                  </a:txBody>
                  <a:tcPr marT="45725" marB="45725" marR="91450" marL="91450"/>
                </a:tc>
                <a:tc>
                  <a:txBody>
                    <a:bodyPr>
                      <a:noAutofit/>
                    </a:bodyPr>
                    <a:lstStyle/>
                    <a:p>
                      <a:pPr indent="0" lvl="0" marL="0" marR="0" rtl="0" algn="ctr">
                        <a:lnSpc>
                          <a:spcPct val="100000"/>
                        </a:lnSpc>
                        <a:spcBef>
                          <a:spcPts val="0"/>
                        </a:spcBef>
                        <a:spcAft>
                          <a:spcPts val="0"/>
                        </a:spcAft>
                        <a:buClr>
                          <a:schemeClr val="dk1"/>
                        </a:buClr>
                        <a:buSzPct val="25000"/>
                        <a:buFont typeface="Arial"/>
                        <a:buNone/>
                      </a:pPr>
                      <a:r>
                        <a:rPr lang="en" sz="2800" u="none" cap="none" strike="noStrike">
                          <a:solidFill>
                            <a:schemeClr val="dk1"/>
                          </a:solidFill>
                        </a:rPr>
                        <a:t>PRESENT</a:t>
                      </a:r>
                    </a:p>
                  </a:txBody>
                  <a:tcPr marT="45725" marB="45725" marR="91450" marL="91450"/>
                </a:tc>
              </a:tr>
              <a:tr h="370850">
                <a:tc>
                  <a:txBody>
                    <a:bodyPr>
                      <a:noAutofit/>
                    </a:bodyPr>
                    <a:lstStyle/>
                    <a:p>
                      <a:pPr indent="0" lvl="0" marL="0" marR="0" rtl="0" algn="l">
                        <a:lnSpc>
                          <a:spcPct val="100000"/>
                        </a:lnSpc>
                        <a:spcBef>
                          <a:spcPts val="0"/>
                        </a:spcBef>
                        <a:spcAft>
                          <a:spcPts val="0"/>
                        </a:spcAft>
                        <a:buClr>
                          <a:schemeClr val="dk1"/>
                        </a:buClr>
                        <a:buSzPct val="25000"/>
                        <a:buFont typeface="Arial"/>
                        <a:buNone/>
                      </a:pPr>
                      <a:r>
                        <a:rPr b="1" lang="en" sz="1400" u="none" cap="none" strike="noStrike">
                          <a:solidFill>
                            <a:schemeClr val="dk1"/>
                          </a:solidFill>
                        </a:rPr>
                        <a:t>What is your idea and definition of masculinity?</a:t>
                      </a:r>
                    </a:p>
                    <a:p>
                      <a:pPr indent="0" lvl="0" marL="0" marR="0" rtl="0" algn="l">
                        <a:lnSpc>
                          <a:spcPct val="100000"/>
                        </a:lnSpc>
                        <a:spcBef>
                          <a:spcPts val="0"/>
                        </a:spcBef>
                        <a:spcAft>
                          <a:spcPts val="0"/>
                        </a:spcAft>
                        <a:buClr>
                          <a:schemeClr val="dk1"/>
                        </a:buClr>
                        <a:buSzPct val="25000"/>
                        <a:buFont typeface="Arial"/>
                        <a:buNone/>
                      </a:pPr>
                      <a:br>
                        <a:rPr lang="en" sz="1400" u="none" cap="none" strike="noStrike">
                          <a:solidFill>
                            <a:schemeClr val="dk1"/>
                          </a:solidFill>
                        </a:rPr>
                      </a:br>
                      <a:r>
                        <a:rPr lang="en" sz="1400" u="none" cap="none" strike="noStrike">
                          <a:solidFill>
                            <a:schemeClr val="dk1"/>
                          </a:solidFill>
                        </a:rPr>
                        <a:t>Values, characteristics, images, beliefs, etc.</a:t>
                      </a:r>
                    </a:p>
                  </a:txBody>
                  <a:tcPr marT="45725" marB="45725" marR="91450" marL="91450"/>
                </a:tc>
                <a:tc>
                  <a:txBody>
                    <a:bodyPr>
                      <a:noAutofit/>
                    </a:bodyPr>
                    <a:lstStyle/>
                    <a:p>
                      <a:pPr indent="0" lvl="0" marL="0" marR="0" rtl="0" algn="l">
                        <a:lnSpc>
                          <a:spcPct val="100000"/>
                        </a:lnSpc>
                        <a:spcBef>
                          <a:spcPts val="0"/>
                        </a:spcBef>
                        <a:spcAft>
                          <a:spcPts val="0"/>
                        </a:spcAft>
                        <a:buClr>
                          <a:schemeClr val="dk1"/>
                        </a:buClr>
                        <a:buSzPct val="25000"/>
                        <a:buFont typeface="Arial"/>
                        <a:buNone/>
                      </a:pPr>
                      <a:r>
                        <a:rPr b="1" lang="en" sz="1400" u="none" cap="none" strike="noStrike">
                          <a:solidFill>
                            <a:schemeClr val="dk1"/>
                          </a:solidFill>
                        </a:rPr>
                        <a:t>How did you development your ideas of masculinity? </a:t>
                      </a:r>
                    </a:p>
                    <a:p>
                      <a:pPr indent="0" lvl="0" marL="0" marR="0" rtl="0" algn="l">
                        <a:lnSpc>
                          <a:spcPct val="100000"/>
                        </a:lnSpc>
                        <a:spcBef>
                          <a:spcPts val="0"/>
                        </a:spcBef>
                        <a:spcAft>
                          <a:spcPts val="0"/>
                        </a:spcAft>
                        <a:buClr>
                          <a:srgbClr val="000000"/>
                        </a:buClr>
                        <a:buSzPct val="25000"/>
                        <a:buFont typeface="Arial"/>
                        <a:buNone/>
                      </a:pPr>
                      <a:r>
                        <a:t/>
                      </a:r>
                      <a:endParaRPr b="1" sz="1400" u="none" cap="none" strike="noStrike">
                        <a:solidFill>
                          <a:schemeClr val="dk1"/>
                        </a:solidFill>
                      </a:endParaRPr>
                    </a:p>
                    <a:p>
                      <a:pPr indent="0" lvl="0" marL="0" marR="0" rtl="0" algn="l">
                        <a:lnSpc>
                          <a:spcPct val="100000"/>
                        </a:lnSpc>
                        <a:spcBef>
                          <a:spcPts val="0"/>
                        </a:spcBef>
                        <a:spcAft>
                          <a:spcPts val="0"/>
                        </a:spcAft>
                        <a:buClr>
                          <a:schemeClr val="dk1"/>
                        </a:buClr>
                        <a:buSzPct val="25000"/>
                        <a:buFont typeface="Arial"/>
                        <a:buNone/>
                      </a:pPr>
                      <a:r>
                        <a:rPr b="1" lang="en" sz="1400" u="none" cap="none" strike="noStrike">
                          <a:solidFill>
                            <a:schemeClr val="dk1"/>
                          </a:solidFill>
                        </a:rPr>
                        <a:t>What relationships have you had with masculinity?</a:t>
                      </a:r>
                    </a:p>
                    <a:p>
                      <a:pPr indent="0" lvl="0" marL="0" marR="0" rtl="0" algn="l">
                        <a:lnSpc>
                          <a:spcPct val="100000"/>
                        </a:lnSpc>
                        <a:spcBef>
                          <a:spcPts val="0"/>
                        </a:spcBef>
                        <a:spcAft>
                          <a:spcPts val="0"/>
                        </a:spcAft>
                        <a:buClr>
                          <a:schemeClr val="dk1"/>
                        </a:buClr>
                        <a:buSzPct val="25000"/>
                        <a:buFont typeface="Arial"/>
                        <a:buNone/>
                      </a:pPr>
                      <a:br>
                        <a:rPr lang="en" sz="1400" u="none" cap="none" strike="noStrike">
                          <a:solidFill>
                            <a:schemeClr val="dk1"/>
                          </a:solidFill>
                        </a:rPr>
                      </a:br>
                      <a:r>
                        <a:rPr lang="en" sz="1400" u="none" cap="none" strike="noStrike">
                          <a:solidFill>
                            <a:schemeClr val="dk1"/>
                          </a:solidFill>
                        </a:rPr>
                        <a:t>experiences, upbringing,  relationships, etc.</a:t>
                      </a:r>
                    </a:p>
                    <a:p>
                      <a:pPr indent="0" lvl="0" marL="0" marR="0" rtl="0" algn="l">
                        <a:lnSpc>
                          <a:spcPct val="100000"/>
                        </a:lnSpc>
                        <a:spcBef>
                          <a:spcPts val="0"/>
                        </a:spcBef>
                        <a:spcAft>
                          <a:spcPts val="0"/>
                        </a:spcAft>
                        <a:buClr>
                          <a:srgbClr val="000000"/>
                        </a:buClr>
                        <a:buSzPct val="25000"/>
                        <a:buFont typeface="Arial"/>
                        <a:buNone/>
                      </a:pPr>
                      <a:r>
                        <a:t/>
                      </a:r>
                      <a:endParaRPr sz="1400" u="none" cap="none" strike="noStrike">
                        <a:solidFill>
                          <a:schemeClr val="dk1"/>
                        </a:solidFill>
                      </a:endParaRPr>
                    </a:p>
                  </a:txBody>
                  <a:tcPr marT="45725" marB="45725" marR="91450" marL="91450"/>
                </a:tc>
                <a:tc>
                  <a:txBody>
                    <a:bodyPr>
                      <a:noAutofit/>
                    </a:bodyPr>
                    <a:lstStyle/>
                    <a:p>
                      <a:pPr indent="0" lvl="0" marL="0" marR="0" rtl="0" algn="l">
                        <a:lnSpc>
                          <a:spcPct val="100000"/>
                        </a:lnSpc>
                        <a:spcBef>
                          <a:spcPts val="0"/>
                        </a:spcBef>
                        <a:spcAft>
                          <a:spcPts val="0"/>
                        </a:spcAft>
                        <a:buClr>
                          <a:schemeClr val="dk1"/>
                        </a:buClr>
                        <a:buSzPct val="25000"/>
                        <a:buFont typeface="Arial"/>
                        <a:buNone/>
                      </a:pPr>
                      <a:r>
                        <a:rPr b="1" lang="en" sz="1400" u="none" cap="none" strike="noStrike">
                          <a:solidFill>
                            <a:schemeClr val="dk1"/>
                          </a:solidFill>
                        </a:rPr>
                        <a:t>Where are you now with your masculine identity and how do you feel about your present state?</a:t>
                      </a:r>
                    </a:p>
                    <a:p>
                      <a:pPr indent="0" lvl="0" marL="0" marR="0" rtl="0" algn="l">
                        <a:lnSpc>
                          <a:spcPct val="100000"/>
                        </a:lnSpc>
                        <a:spcBef>
                          <a:spcPts val="0"/>
                        </a:spcBef>
                        <a:spcAft>
                          <a:spcPts val="0"/>
                        </a:spcAft>
                        <a:buClr>
                          <a:srgbClr val="000000"/>
                        </a:buClr>
                        <a:buSzPct val="25000"/>
                        <a:buFont typeface="Arial"/>
                        <a:buNone/>
                      </a:pPr>
                      <a:r>
                        <a:t/>
                      </a:r>
                      <a:endParaRPr b="1" sz="1400" u="none" cap="none" strike="noStrike">
                        <a:solidFill>
                          <a:schemeClr val="dk1"/>
                        </a:solidFill>
                      </a:endParaRPr>
                    </a:p>
                    <a:p>
                      <a:pPr indent="0" lvl="0" marL="0" marR="0" rtl="0" algn="l">
                        <a:lnSpc>
                          <a:spcPct val="100000"/>
                        </a:lnSpc>
                        <a:spcBef>
                          <a:spcPts val="0"/>
                        </a:spcBef>
                        <a:spcAft>
                          <a:spcPts val="0"/>
                        </a:spcAft>
                        <a:buClr>
                          <a:schemeClr val="dk1"/>
                        </a:buClr>
                        <a:buSzPct val="25000"/>
                        <a:buFont typeface="Arial"/>
                        <a:buNone/>
                      </a:pPr>
                      <a:r>
                        <a:rPr b="1" lang="en" sz="1400" u="none" cap="none" strike="noStrike">
                          <a:solidFill>
                            <a:schemeClr val="dk1"/>
                          </a:solidFill>
                        </a:rPr>
                        <a:t>Are ideas and experiences with masculinity helping or hindering where you want to go and who you want to be?</a:t>
                      </a:r>
                    </a:p>
                  </a:txBody>
                  <a:tcPr marT="45725" marB="45725" marR="91450" marL="91450"/>
                </a:tc>
              </a:tr>
            </a:tbl>
          </a:graphicData>
        </a:graphic>
      </p:graphicFrame>
      <p:pic>
        <p:nvPicPr>
          <p:cNvPr descr="4059-200.png" id="337" name="Shape 337"/>
          <p:cNvPicPr preferRelativeResize="0"/>
          <p:nvPr/>
        </p:nvPicPr>
        <p:blipFill rotWithShape="1">
          <a:blip r:embed="rId3">
            <a:alphaModFix/>
          </a:blip>
          <a:srcRect b="0" l="0" r="0" t="0"/>
          <a:stretch/>
        </p:blipFill>
        <p:spPr>
          <a:xfrm>
            <a:off x="1219200" y="2057400"/>
            <a:ext cx="2082482" cy="2082482"/>
          </a:xfrm>
          <a:prstGeom prst="rect">
            <a:avLst/>
          </a:prstGeom>
          <a:noFill/>
          <a:ln>
            <a:noFill/>
          </a:ln>
        </p:spPr>
      </p:pic>
      <p:pic>
        <p:nvPicPr>
          <p:cNvPr descr="google-location-icon-icon-location.png" id="338" name="Shape 338"/>
          <p:cNvPicPr preferRelativeResize="0"/>
          <p:nvPr/>
        </p:nvPicPr>
        <p:blipFill rotWithShape="1">
          <a:blip r:embed="rId4">
            <a:alphaModFix/>
          </a:blip>
          <a:srcRect b="0" l="0" r="0" t="0"/>
          <a:stretch/>
        </p:blipFill>
        <p:spPr>
          <a:xfrm>
            <a:off x="7467600" y="2057400"/>
            <a:ext cx="1828800" cy="2286000"/>
          </a:xfrm>
          <a:prstGeom prst="rect">
            <a:avLst/>
          </a:prstGeom>
          <a:noFill/>
          <a:ln>
            <a:noFill/>
          </a:ln>
        </p:spPr>
      </p:pic>
      <p:pic>
        <p:nvPicPr>
          <p:cNvPr descr="three-gears-of-configuration-tools_318-62751.png" id="339" name="Shape 339"/>
          <p:cNvPicPr preferRelativeResize="0"/>
          <p:nvPr/>
        </p:nvPicPr>
        <p:blipFill rotWithShape="1">
          <a:blip r:embed="rId5">
            <a:alphaModFix/>
          </a:blip>
          <a:srcRect b="0" l="0" r="0" t="0"/>
          <a:stretch/>
        </p:blipFill>
        <p:spPr>
          <a:xfrm>
            <a:off x="4038600" y="1676400"/>
            <a:ext cx="2676525" cy="2676525"/>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Shape 71"/>
          <p:cNvSpPr txBox="1"/>
          <p:nvPr>
            <p:ph idx="1" type="body"/>
          </p:nvPr>
        </p:nvSpPr>
        <p:spPr>
          <a:xfrm>
            <a:off x="342869" y="1741517"/>
            <a:ext cx="4399889" cy="5162559"/>
          </a:xfrm>
          <a:prstGeom prst="rect">
            <a:avLst/>
          </a:prstGeom>
          <a:noFill/>
          <a:ln>
            <a:noFill/>
          </a:ln>
        </p:spPr>
        <p:txBody>
          <a:bodyPr anchorCtr="0" anchor="t" bIns="114075" lIns="114075" rIns="114075" wrap="square" tIns="114075">
            <a:noAutofit/>
          </a:bodyPr>
          <a:lstStyle/>
          <a:p>
            <a:pPr indent="0" lvl="0" marL="0" marR="0" rtl="0" algn="l">
              <a:lnSpc>
                <a:spcPct val="115000"/>
              </a:lnSpc>
              <a:spcBef>
                <a:spcPts val="0"/>
              </a:spcBef>
              <a:spcAft>
                <a:spcPts val="0"/>
              </a:spcAft>
              <a:buClr>
                <a:schemeClr val="dk2"/>
              </a:buClr>
              <a:buSzPct val="25000"/>
              <a:buFont typeface="Arial"/>
              <a:buNone/>
            </a:pPr>
            <a:r>
              <a:rPr b="0" i="0" lang="en" sz="1700" u="none" cap="none" strike="noStrike">
                <a:solidFill>
                  <a:schemeClr val="dk2"/>
                </a:solidFill>
                <a:latin typeface="Arial"/>
                <a:ea typeface="Arial"/>
                <a:cs typeface="Arial"/>
                <a:sym typeface="Arial"/>
              </a:rPr>
              <a:t>Expression </a:t>
            </a:r>
          </a:p>
        </p:txBody>
      </p:sp>
      <p:sp>
        <p:nvSpPr>
          <p:cNvPr id="72" name="Shape 72"/>
          <p:cNvSpPr txBox="1"/>
          <p:nvPr>
            <p:ph idx="2" type="body"/>
          </p:nvPr>
        </p:nvSpPr>
        <p:spPr>
          <a:xfrm>
            <a:off x="5315639" y="1741517"/>
            <a:ext cx="4399889" cy="5162559"/>
          </a:xfrm>
          <a:prstGeom prst="rect">
            <a:avLst/>
          </a:prstGeom>
          <a:noFill/>
          <a:ln>
            <a:noFill/>
          </a:ln>
        </p:spPr>
        <p:txBody>
          <a:bodyPr anchorCtr="0" anchor="t" bIns="114075" lIns="114075" rIns="114075" wrap="square" tIns="114075">
            <a:noAutofit/>
          </a:bodyPr>
          <a:lstStyle/>
          <a:p>
            <a:pPr indent="0" lvl="0" marL="0" marR="0" rtl="0" algn="l">
              <a:lnSpc>
                <a:spcPct val="115000"/>
              </a:lnSpc>
              <a:spcBef>
                <a:spcPts val="0"/>
              </a:spcBef>
              <a:spcAft>
                <a:spcPts val="0"/>
              </a:spcAft>
              <a:buClr>
                <a:schemeClr val="dk2"/>
              </a:buClr>
              <a:buSzPct val="25000"/>
              <a:buFont typeface="Arial"/>
              <a:buNone/>
            </a:pPr>
            <a:r>
              <a:rPr b="0" i="0" lang="en" sz="1700" u="none" cap="none" strike="noStrike">
                <a:solidFill>
                  <a:schemeClr val="dk2"/>
                </a:solidFill>
                <a:latin typeface="Arial"/>
                <a:ea typeface="Arial"/>
                <a:cs typeface="Arial"/>
                <a:sym typeface="Arial"/>
              </a:rPr>
              <a:t>Characteristics </a:t>
            </a:r>
          </a:p>
        </p:txBody>
      </p:sp>
      <p:pic>
        <p:nvPicPr>
          <p:cNvPr descr="2.png" id="73" name="Shape 73"/>
          <p:cNvPicPr preferRelativeResize="0"/>
          <p:nvPr/>
        </p:nvPicPr>
        <p:blipFill rotWithShape="1">
          <a:blip r:embed="rId3">
            <a:alphaModFix/>
          </a:blip>
          <a:srcRect b="0" l="0" r="0" t="0"/>
          <a:stretch/>
        </p:blipFill>
        <p:spPr>
          <a:xfrm>
            <a:off x="0" y="0"/>
            <a:ext cx="10058398" cy="7772400"/>
          </a:xfrm>
          <a:prstGeom prst="rect">
            <a:avLst/>
          </a:prstGeom>
          <a:noFill/>
          <a:ln>
            <a:noFill/>
          </a:ln>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Shape 78"/>
          <p:cNvSpPr/>
          <p:nvPr/>
        </p:nvSpPr>
        <p:spPr>
          <a:xfrm>
            <a:off x="0" y="1143000"/>
            <a:ext cx="10058399" cy="66294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79" name="Shape 79"/>
          <p:cNvSpPr txBox="1"/>
          <p:nvPr>
            <p:ph type="title"/>
          </p:nvPr>
        </p:nvSpPr>
        <p:spPr>
          <a:xfrm>
            <a:off x="533400" y="0"/>
            <a:ext cx="9029730" cy="927717"/>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6000" u="none" cap="none" strike="noStrike">
                <a:solidFill>
                  <a:schemeClr val="lt1"/>
                </a:solidFill>
                <a:latin typeface="Arial"/>
                <a:ea typeface="Arial"/>
                <a:cs typeface="Arial"/>
                <a:sym typeface="Arial"/>
              </a:rPr>
              <a:t>GENDER BINARY </a:t>
            </a:r>
          </a:p>
        </p:txBody>
      </p:sp>
      <p:sp>
        <p:nvSpPr>
          <p:cNvPr id="80" name="Shape 80"/>
          <p:cNvSpPr txBox="1"/>
          <p:nvPr>
            <p:ph idx="1" type="body"/>
          </p:nvPr>
        </p:nvSpPr>
        <p:spPr>
          <a:xfrm>
            <a:off x="609600" y="1447800"/>
            <a:ext cx="6858000" cy="5162559"/>
          </a:xfrm>
          <a:prstGeom prst="rect">
            <a:avLst/>
          </a:prstGeom>
          <a:noFill/>
          <a:ln>
            <a:noFill/>
          </a:ln>
        </p:spPr>
        <p:txBody>
          <a:bodyPr anchorCtr="0" anchor="t" bIns="114075" lIns="114075" rIns="114075" wrap="square" tIns="114075">
            <a:noAutofit/>
          </a:bodyPr>
          <a:lstStyle/>
          <a:p>
            <a:pPr indent="0" lvl="0" marL="0" marR="0" rtl="0" algn="l">
              <a:lnSpc>
                <a:spcPct val="115000"/>
              </a:lnSpc>
              <a:spcBef>
                <a:spcPts val="0"/>
              </a:spcBef>
              <a:spcAft>
                <a:spcPts val="0"/>
              </a:spcAft>
              <a:buClr>
                <a:schemeClr val="dk2"/>
              </a:buClr>
              <a:buSzPct val="25000"/>
              <a:buFont typeface="Arial"/>
              <a:buNone/>
            </a:pPr>
            <a:r>
              <a:rPr b="0" i="0" lang="en" sz="1800" u="none" cap="none" strike="noStrike">
                <a:solidFill>
                  <a:schemeClr val="dk1"/>
                </a:solidFill>
                <a:latin typeface="Arial"/>
                <a:ea typeface="Arial"/>
                <a:cs typeface="Arial"/>
                <a:sym typeface="Arial"/>
              </a:rPr>
              <a:t>a classification of sex and gender with distinct and opposite qualities i.e. male/men, masculine; female/women, feminine. </a:t>
            </a:r>
          </a:p>
          <a:p>
            <a:pPr indent="0" lvl="0" marL="0" marR="0" rtl="0" algn="l">
              <a:lnSpc>
                <a:spcPct val="115000"/>
              </a:lnSpc>
              <a:spcBef>
                <a:spcPts val="1600"/>
              </a:spcBef>
              <a:spcAft>
                <a:spcPts val="0"/>
              </a:spcAft>
              <a:buClr>
                <a:schemeClr val="dk2"/>
              </a:buClr>
              <a:buSzPct val="250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25000"/>
              <a:buFont typeface="Arial"/>
              <a:buNone/>
            </a:pPr>
            <a:r>
              <a:rPr b="0" i="0" lang="en" sz="1800" u="sng" cap="none" strike="noStrike">
                <a:solidFill>
                  <a:schemeClr val="dk1"/>
                </a:solidFill>
                <a:latin typeface="Arial"/>
                <a:ea typeface="Arial"/>
                <a:cs typeface="Arial"/>
                <a:sym typeface="Arial"/>
              </a:rPr>
              <a:t>Cisgender / Cis:</a:t>
            </a:r>
            <a:r>
              <a:rPr b="0" i="0" lang="en" sz="1800" u="none" cap="none" strike="noStrike">
                <a:solidFill>
                  <a:schemeClr val="dk1"/>
                </a:solidFill>
                <a:latin typeface="Arial"/>
                <a:ea typeface="Arial"/>
                <a:cs typeface="Arial"/>
                <a:sym typeface="Arial"/>
              </a:rPr>
              <a:t> to identify with the same gender assigned at birth; cis is latin for “this/same side.” </a:t>
            </a:r>
          </a:p>
          <a:p>
            <a:pPr indent="0" lvl="0" marL="0" marR="0" rtl="0" algn="l">
              <a:lnSpc>
                <a:spcPct val="115000"/>
              </a:lnSpc>
              <a:spcBef>
                <a:spcPts val="1600"/>
              </a:spcBef>
              <a:spcAft>
                <a:spcPts val="0"/>
              </a:spcAft>
              <a:buClr>
                <a:schemeClr val="dk2"/>
              </a:buClr>
              <a:buSzPct val="25000"/>
              <a:buFont typeface="Arial"/>
              <a:buNone/>
            </a:pPr>
            <a:r>
              <a:rPr b="0" i="0" lang="en" sz="1800" u="sng" cap="none" strike="noStrike">
                <a:solidFill>
                  <a:schemeClr val="dk1"/>
                </a:solidFill>
                <a:latin typeface="Arial"/>
                <a:ea typeface="Arial"/>
                <a:cs typeface="Arial"/>
                <a:sym typeface="Arial"/>
              </a:rPr>
              <a:t>Gender roles:</a:t>
            </a:r>
            <a:r>
              <a:rPr b="0" i="0" lang="en" sz="1800" u="none" cap="none" strike="noStrike">
                <a:solidFill>
                  <a:schemeClr val="dk1"/>
                </a:solidFill>
                <a:latin typeface="Arial"/>
                <a:ea typeface="Arial"/>
                <a:cs typeface="Arial"/>
                <a:sym typeface="Arial"/>
              </a:rPr>
              <a:t> norms dictating acceptable, appropriate, or desirable behaviors based on their actual or </a:t>
            </a:r>
            <a:r>
              <a:rPr lang="en">
                <a:solidFill>
                  <a:schemeClr val="dk1"/>
                </a:solidFill>
              </a:rPr>
              <a:t>perceived</a:t>
            </a:r>
            <a:r>
              <a:rPr b="0" i="0" lang="en" sz="1800" u="none" cap="none" strike="noStrike">
                <a:solidFill>
                  <a:schemeClr val="dk1"/>
                </a:solidFill>
                <a:latin typeface="Arial"/>
                <a:ea typeface="Arial"/>
                <a:cs typeface="Arial"/>
                <a:sym typeface="Arial"/>
              </a:rPr>
              <a:t> sex. </a:t>
            </a:r>
          </a:p>
          <a:p>
            <a:pPr indent="0" lvl="0" marL="0" marR="0" rtl="0" algn="l">
              <a:lnSpc>
                <a:spcPct val="115000"/>
              </a:lnSpc>
              <a:spcBef>
                <a:spcPts val="1600"/>
              </a:spcBef>
              <a:spcAft>
                <a:spcPts val="0"/>
              </a:spcAft>
              <a:buClr>
                <a:schemeClr val="dk2"/>
              </a:buClr>
              <a:buSzPct val="25000"/>
              <a:buFont typeface="Arial"/>
              <a:buNone/>
            </a:pPr>
            <a:r>
              <a:rPr b="0" i="0" lang="en" sz="1800" u="sng" cap="none" strike="noStrike">
                <a:solidFill>
                  <a:schemeClr val="dk1"/>
                </a:solidFill>
                <a:latin typeface="Arial"/>
                <a:ea typeface="Arial"/>
                <a:cs typeface="Arial"/>
                <a:sym typeface="Arial"/>
              </a:rPr>
              <a:t>Genderism/genderizing:</a:t>
            </a:r>
            <a:r>
              <a:rPr b="0" i="0" lang="en" sz="1800" u="none" cap="none" strike="noStrike">
                <a:solidFill>
                  <a:schemeClr val="dk1"/>
                </a:solidFill>
                <a:latin typeface="Arial"/>
                <a:ea typeface="Arial"/>
                <a:cs typeface="Arial"/>
                <a:sym typeface="Arial"/>
              </a:rPr>
              <a:t> to categorize by gender </a:t>
            </a:r>
            <a:r>
              <a:rPr lang="en">
                <a:solidFill>
                  <a:schemeClr val="dk1"/>
                </a:solidFill>
              </a:rPr>
              <a:t>distinctions</a:t>
            </a:r>
            <a:r>
              <a:rPr b="0" i="0" lang="en" sz="1800" u="none" cap="none" strike="noStrike">
                <a:solidFill>
                  <a:schemeClr val="dk1"/>
                </a:solidFill>
                <a:latin typeface="Arial"/>
                <a:ea typeface="Arial"/>
                <a:cs typeface="Arial"/>
                <a:sym typeface="Arial"/>
              </a:rPr>
              <a:t>; systems or beliefs based on two genders an</a:t>
            </a:r>
            <a:r>
              <a:rPr lang="en">
                <a:solidFill>
                  <a:schemeClr val="dk1"/>
                </a:solidFill>
              </a:rPr>
              <a:t>d</a:t>
            </a:r>
            <a:r>
              <a:rPr b="0" i="0" lang="en" sz="1800" u="none" cap="none" strike="noStrike">
                <a:solidFill>
                  <a:schemeClr val="dk1"/>
                </a:solidFill>
                <a:latin typeface="Arial"/>
                <a:ea typeface="Arial"/>
                <a:cs typeface="Arial"/>
                <a:sym typeface="Arial"/>
              </a:rPr>
              <a:t> sexes.   </a:t>
            </a:r>
          </a:p>
          <a:p>
            <a:pPr indent="0" lvl="0" marL="0" marR="0" rtl="0" algn="l">
              <a:lnSpc>
                <a:spcPct val="115000"/>
              </a:lnSpc>
              <a:spcBef>
                <a:spcPts val="1600"/>
              </a:spcBef>
              <a:spcAft>
                <a:spcPts val="0"/>
              </a:spcAft>
              <a:buClr>
                <a:schemeClr val="dk2"/>
              </a:buClr>
              <a:buSzPct val="250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Shape 85"/>
          <p:cNvSpPr/>
          <p:nvPr/>
        </p:nvSpPr>
        <p:spPr>
          <a:xfrm>
            <a:off x="0" y="1066800"/>
            <a:ext cx="10058400" cy="67056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baseline="-25000" i="0" sz="1700" u="none" cap="none" strike="noStrike">
              <a:solidFill>
                <a:schemeClr val="lt1"/>
              </a:solidFill>
              <a:latin typeface="Arial"/>
              <a:ea typeface="Arial"/>
              <a:cs typeface="Arial"/>
              <a:sym typeface="Arial"/>
            </a:endParaRPr>
          </a:p>
        </p:txBody>
      </p:sp>
      <p:sp>
        <p:nvSpPr>
          <p:cNvPr id="86" name="Shape 86"/>
          <p:cNvSpPr txBox="1"/>
          <p:nvPr>
            <p:ph idx="4294967295" type="title"/>
          </p:nvPr>
        </p:nvSpPr>
        <p:spPr>
          <a:xfrm>
            <a:off x="457200" y="0"/>
            <a:ext cx="8877300" cy="865188"/>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6000" u="none" cap="none" strike="noStrike">
                <a:solidFill>
                  <a:schemeClr val="lt1"/>
                </a:solidFill>
                <a:latin typeface="Arial"/>
                <a:ea typeface="Arial"/>
                <a:cs typeface="Arial"/>
                <a:sym typeface="Arial"/>
              </a:rPr>
              <a:t>GENDER MODELS</a:t>
            </a:r>
          </a:p>
        </p:txBody>
      </p:sp>
      <p:sp>
        <p:nvSpPr>
          <p:cNvPr id="87" name="Shape 87"/>
          <p:cNvSpPr/>
          <p:nvPr/>
        </p:nvSpPr>
        <p:spPr>
          <a:xfrm>
            <a:off x="2895600" y="3581400"/>
            <a:ext cx="4190999" cy="45718"/>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88" name="Shape 88"/>
          <p:cNvSpPr txBox="1"/>
          <p:nvPr/>
        </p:nvSpPr>
        <p:spPr>
          <a:xfrm>
            <a:off x="7391400" y="3456057"/>
            <a:ext cx="2895600" cy="353943"/>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1" i="0" lang="en" sz="1700" u="none" cap="none" strike="noStrike">
                <a:solidFill>
                  <a:srgbClr val="000000"/>
                </a:solidFill>
                <a:latin typeface="Arial"/>
                <a:ea typeface="Arial"/>
                <a:cs typeface="Arial"/>
                <a:sym typeface="Arial"/>
              </a:rPr>
              <a:t>Cis Men/Masculine</a:t>
            </a:r>
          </a:p>
        </p:txBody>
      </p:sp>
      <p:sp>
        <p:nvSpPr>
          <p:cNvPr id="89" name="Shape 89"/>
          <p:cNvSpPr txBox="1"/>
          <p:nvPr/>
        </p:nvSpPr>
        <p:spPr>
          <a:xfrm>
            <a:off x="457200" y="3456057"/>
            <a:ext cx="2895600" cy="353943"/>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1" i="0" lang="en" sz="1700" u="none" cap="none" strike="noStrike">
                <a:solidFill>
                  <a:srgbClr val="000000"/>
                </a:solidFill>
                <a:latin typeface="Arial"/>
                <a:ea typeface="Arial"/>
                <a:cs typeface="Arial"/>
                <a:sym typeface="Arial"/>
              </a:rPr>
              <a:t>Cis Women/Feminine</a:t>
            </a:r>
          </a:p>
        </p:txBody>
      </p:sp>
      <p:sp>
        <p:nvSpPr>
          <p:cNvPr id="90" name="Shape 90"/>
          <p:cNvSpPr/>
          <p:nvPr/>
        </p:nvSpPr>
        <p:spPr>
          <a:xfrm>
            <a:off x="2819400" y="3505200"/>
            <a:ext cx="152399" cy="152399"/>
          </a:xfrm>
          <a:prstGeom prst="ellipse">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91" name="Shape 91"/>
          <p:cNvSpPr/>
          <p:nvPr/>
        </p:nvSpPr>
        <p:spPr>
          <a:xfrm>
            <a:off x="7086600" y="3505200"/>
            <a:ext cx="152399" cy="152399"/>
          </a:xfrm>
          <a:prstGeom prst="ellipse">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pic>
        <p:nvPicPr>
          <p:cNvPr descr="circular.png" id="92" name="Shape 92"/>
          <p:cNvPicPr preferRelativeResize="0"/>
          <p:nvPr/>
        </p:nvPicPr>
        <p:blipFill rotWithShape="1">
          <a:blip r:embed="rId3">
            <a:alphaModFix/>
          </a:blip>
          <a:srcRect b="0" l="0" r="0" t="0"/>
          <a:stretch/>
        </p:blipFill>
        <p:spPr>
          <a:xfrm>
            <a:off x="373800" y="1371600"/>
            <a:ext cx="9044100" cy="5029200"/>
          </a:xfrm>
          <a:prstGeom prst="rect">
            <a:avLst/>
          </a:prstGeom>
          <a:noFill/>
          <a:ln>
            <a:noFill/>
          </a:ln>
        </p:spPr>
      </p:pic>
      <p:sp>
        <p:nvSpPr>
          <p:cNvPr id="93" name="Shape 93"/>
          <p:cNvSpPr txBox="1"/>
          <p:nvPr/>
        </p:nvSpPr>
        <p:spPr>
          <a:xfrm>
            <a:off x="228600" y="6400800"/>
            <a:ext cx="1066799" cy="769441"/>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1" i="0" lang="en" sz="4400" u="none" cap="none" strike="noStrike">
                <a:solidFill>
                  <a:srgbClr val="000000"/>
                </a:solidFill>
                <a:latin typeface="Arial"/>
                <a:ea typeface="Arial"/>
                <a:cs typeface="Arial"/>
                <a:sym typeface="Arial"/>
              </a:rPr>
              <a:t>1D</a:t>
            </a:r>
          </a:p>
        </p:txBody>
      </p:sp>
      <p:sp>
        <p:nvSpPr>
          <p:cNvPr id="94" name="Shape 94"/>
          <p:cNvSpPr txBox="1"/>
          <p:nvPr/>
        </p:nvSpPr>
        <p:spPr>
          <a:xfrm>
            <a:off x="228600" y="6400800"/>
            <a:ext cx="1066799" cy="769441"/>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1" i="0" lang="en" sz="4400" u="none" cap="none" strike="noStrike">
                <a:solidFill>
                  <a:srgbClr val="000000"/>
                </a:solidFill>
                <a:latin typeface="Arial"/>
                <a:ea typeface="Arial"/>
                <a:cs typeface="Arial"/>
                <a:sym typeface="Arial"/>
              </a:rPr>
              <a:t>2D</a:t>
            </a:r>
          </a:p>
        </p:txBody>
      </p:sp>
      <p:sp>
        <p:nvSpPr>
          <p:cNvPr id="95" name="Shape 95"/>
          <p:cNvSpPr txBox="1"/>
          <p:nvPr/>
        </p:nvSpPr>
        <p:spPr>
          <a:xfrm>
            <a:off x="228600" y="6400800"/>
            <a:ext cx="1066799" cy="769441"/>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r>
              <a:rPr b="1" i="0" lang="en" sz="4400" u="none" cap="none" strike="noStrike">
                <a:solidFill>
                  <a:srgbClr val="000000"/>
                </a:solidFill>
                <a:latin typeface="Arial"/>
                <a:ea typeface="Arial"/>
                <a:cs typeface="Arial"/>
                <a:sym typeface="Arial"/>
              </a:rPr>
              <a:t>3D</a:t>
            </a:r>
          </a:p>
        </p:txBody>
      </p:sp>
      <p:pic>
        <p:nvPicPr>
          <p:cNvPr descr="http://www.geekshavefeelings.com/x/wp-content/uploads/2009/08/uvsphere.png" id="96" name="Shape 96"/>
          <p:cNvPicPr preferRelativeResize="0"/>
          <p:nvPr/>
        </p:nvPicPr>
        <p:blipFill rotWithShape="1">
          <a:blip r:embed="rId4">
            <a:alphaModFix/>
          </a:blip>
          <a:srcRect b="0" l="0" r="0" t="0"/>
          <a:stretch/>
        </p:blipFill>
        <p:spPr>
          <a:xfrm>
            <a:off x="457200" y="1041900"/>
            <a:ext cx="8877300" cy="5536200"/>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par>
                                <p:cTn fill="hold" nodeType="withEffect" presetClass="exit" presetID="10" presetSubtype="0">
                                  <p:stCondLst>
                                    <p:cond delay="0"/>
                                  </p:stCondLst>
                                  <p:childTnLst>
                                    <p:animEffect filter="fade" transition="out">
                                      <p:cBhvr>
                                        <p:cTn dur="1000"/>
                                        <p:tgtEl>
                                          <p:spTgt spid="93"/>
                                        </p:tgtEl>
                                      </p:cBhvr>
                                    </p:animEffect>
                                    <p:set>
                                      <p:cBhvr>
                                        <p:cTn dur="1" fill="hold">
                                          <p:stCondLst>
                                            <p:cond delay="1000"/>
                                          </p:stCondLst>
                                        </p:cTn>
                                        <p:tgtEl>
                                          <p:spTgt spid="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par>
                                <p:cTn fill="hold" nodeType="with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par>
                                <p:cTn fill="hold" nodeType="withEffect" presetClass="exit" presetID="10" presetSubtype="0">
                                  <p:stCondLst>
                                    <p:cond delay="0"/>
                                  </p:stCondLst>
                                  <p:childTnLst>
                                    <p:animEffect filter="fade" transition="out">
                                      <p:cBhvr>
                                        <p:cTn dur="1000"/>
                                        <p:tgtEl>
                                          <p:spTgt spid="94"/>
                                        </p:tgtEl>
                                      </p:cBhvr>
                                    </p:animEffect>
                                    <p:set>
                                      <p:cBhvr>
                                        <p:cTn dur="1" fill="hold">
                                          <p:stCondLst>
                                            <p:cond delay="1000"/>
                                          </p:stCondLst>
                                        </p:cTn>
                                        <p:tgtEl>
                                          <p:spTgt spid="9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Shape 101"/>
          <p:cNvSpPr/>
          <p:nvPr/>
        </p:nvSpPr>
        <p:spPr>
          <a:xfrm>
            <a:off x="0" y="1066800"/>
            <a:ext cx="10058399" cy="6705599"/>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102" name="Shape 102"/>
          <p:cNvSpPr txBox="1"/>
          <p:nvPr>
            <p:ph idx="4294967295" type="title"/>
          </p:nvPr>
        </p:nvSpPr>
        <p:spPr>
          <a:xfrm>
            <a:off x="304800" y="76200"/>
            <a:ext cx="9372600" cy="762000"/>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4800" u="none" cap="none" strike="noStrike">
                <a:solidFill>
                  <a:schemeClr val="lt1"/>
                </a:solidFill>
                <a:latin typeface="Arial"/>
                <a:ea typeface="Arial"/>
                <a:cs typeface="Arial"/>
                <a:sym typeface="Arial"/>
              </a:rPr>
              <a:t>EXAMPLES OF GENDERISM</a:t>
            </a:r>
          </a:p>
        </p:txBody>
      </p:sp>
      <p:pic>
        <p:nvPicPr>
          <p:cNvPr descr="http://media.caranddriver.com/images/media/638444/jaguar-f-type-photo-640611-s-original.jpg" id="103" name="Shape 103"/>
          <p:cNvPicPr preferRelativeResize="0"/>
          <p:nvPr/>
        </p:nvPicPr>
        <p:blipFill rotWithShape="1">
          <a:blip r:embed="rId3">
            <a:alphaModFix/>
          </a:blip>
          <a:srcRect b="0" l="0" r="0" t="0"/>
          <a:stretch/>
        </p:blipFill>
        <p:spPr>
          <a:xfrm>
            <a:off x="381000" y="1219200"/>
            <a:ext cx="4495800" cy="2748057"/>
          </a:xfrm>
          <a:prstGeom prst="rect">
            <a:avLst/>
          </a:prstGeom>
          <a:noFill/>
          <a:ln>
            <a:noFill/>
          </a:ln>
        </p:spPr>
      </p:pic>
      <p:pic>
        <p:nvPicPr>
          <p:cNvPr descr="Masculine versus feminine design" id="104" name="Shape 104"/>
          <p:cNvPicPr preferRelativeResize="0"/>
          <p:nvPr/>
        </p:nvPicPr>
        <p:blipFill rotWithShape="1">
          <a:blip r:embed="rId4">
            <a:alphaModFix/>
          </a:blip>
          <a:srcRect b="0" l="0" r="0" t="0"/>
          <a:stretch/>
        </p:blipFill>
        <p:spPr>
          <a:xfrm>
            <a:off x="5257800" y="1524000"/>
            <a:ext cx="4495800" cy="1438656"/>
          </a:xfrm>
          <a:prstGeom prst="rect">
            <a:avLst/>
          </a:prstGeom>
          <a:noFill/>
          <a:ln>
            <a:noFill/>
          </a:ln>
        </p:spPr>
      </p:pic>
      <p:pic>
        <p:nvPicPr>
          <p:cNvPr descr="http://static.tvtropes.org/pmwiki/pub/images/CharacterDesignFromDresdenCodak2_9105.jpg" id="105" name="Shape 105"/>
          <p:cNvPicPr preferRelativeResize="0"/>
          <p:nvPr/>
        </p:nvPicPr>
        <p:blipFill rotWithShape="1">
          <a:blip r:embed="rId5">
            <a:alphaModFix/>
          </a:blip>
          <a:srcRect b="0" l="0" r="0" t="0"/>
          <a:stretch/>
        </p:blipFill>
        <p:spPr>
          <a:xfrm>
            <a:off x="6705600" y="3352800"/>
            <a:ext cx="2809875" cy="4171951"/>
          </a:xfrm>
          <a:prstGeom prst="rect">
            <a:avLst/>
          </a:prstGeom>
          <a:noFill/>
          <a:ln>
            <a:noFill/>
          </a:ln>
        </p:spPr>
      </p:pic>
      <p:pic>
        <p:nvPicPr>
          <p:cNvPr descr="http://i5.walmartimages.com/dfw/dce07b8c-43bb/k2-_5ecf59ba-89d4-49c9-a0eb-611f0a6dc430.v1.jpg" id="106" name="Shape 106"/>
          <p:cNvPicPr preferRelativeResize="0"/>
          <p:nvPr/>
        </p:nvPicPr>
        <p:blipFill rotWithShape="1">
          <a:blip r:embed="rId6">
            <a:alphaModFix/>
          </a:blip>
          <a:srcRect b="0" l="0" r="0" t="0"/>
          <a:stretch/>
        </p:blipFill>
        <p:spPr>
          <a:xfrm>
            <a:off x="533400" y="3733800"/>
            <a:ext cx="2743199" cy="2743199"/>
          </a:xfrm>
          <a:prstGeom prst="rect">
            <a:avLst/>
          </a:prstGeom>
          <a:noFill/>
          <a:ln>
            <a:noFill/>
          </a:ln>
        </p:spPr>
      </p:pic>
      <p:pic>
        <p:nvPicPr>
          <p:cNvPr descr="https://s-media-cache-ak0.pinimg.com/736x/32/0b/cd/320bcdf6cc6e9ea2776750b6113ea5d6.jpg" id="107" name="Shape 107"/>
          <p:cNvPicPr preferRelativeResize="0"/>
          <p:nvPr/>
        </p:nvPicPr>
        <p:blipFill rotWithShape="1">
          <a:blip r:embed="rId7">
            <a:alphaModFix/>
          </a:blip>
          <a:srcRect b="0" l="0" r="0" t="0"/>
          <a:stretch/>
        </p:blipFill>
        <p:spPr>
          <a:xfrm>
            <a:off x="3352800" y="3733800"/>
            <a:ext cx="3124199" cy="3447034"/>
          </a:xfrm>
          <a:prstGeom prst="rect">
            <a:avLst/>
          </a:prstGeom>
          <a:noFill/>
          <a:ln>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Shape 112"/>
          <p:cNvSpPr txBox="1"/>
          <p:nvPr>
            <p:ph type="title"/>
          </p:nvPr>
        </p:nvSpPr>
        <p:spPr>
          <a:xfrm>
            <a:off x="685800" y="152400"/>
            <a:ext cx="8303129" cy="865413"/>
          </a:xfrm>
          <a:prstGeom prst="rect">
            <a:avLst/>
          </a:prstGeom>
          <a:noFill/>
          <a:ln>
            <a:noFill/>
          </a:ln>
        </p:spPr>
        <p:txBody>
          <a:bodyPr anchorCtr="0" anchor="t"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6600" u="none" cap="none" strike="noStrike">
                <a:solidFill>
                  <a:schemeClr val="lt1"/>
                </a:solidFill>
                <a:latin typeface="Arial"/>
                <a:ea typeface="Arial"/>
                <a:cs typeface="Arial"/>
                <a:sym typeface="Arial"/>
              </a:rPr>
              <a:t>MASCULINITIES </a:t>
            </a:r>
          </a:p>
        </p:txBody>
      </p:sp>
      <p:sp>
        <p:nvSpPr>
          <p:cNvPr id="113" name="Shape 113"/>
          <p:cNvSpPr/>
          <p:nvPr/>
        </p:nvSpPr>
        <p:spPr>
          <a:xfrm>
            <a:off x="0" y="1600200"/>
            <a:ext cx="10058399" cy="6172199"/>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114" name="Shape 114"/>
          <p:cNvSpPr txBox="1"/>
          <p:nvPr>
            <p:ph idx="1" type="body"/>
          </p:nvPr>
        </p:nvSpPr>
        <p:spPr>
          <a:xfrm>
            <a:off x="304800" y="1981200"/>
            <a:ext cx="9296399" cy="5162559"/>
          </a:xfrm>
          <a:prstGeom prst="rect">
            <a:avLst/>
          </a:prstGeom>
          <a:noFill/>
          <a:ln>
            <a:noFill/>
          </a:ln>
        </p:spPr>
        <p:txBody>
          <a:bodyPr anchorCtr="0" anchor="t" bIns="114075" lIns="114075" rIns="114075" wrap="square" tIns="114075">
            <a:noAutofit/>
          </a:bodyPr>
          <a:lstStyle/>
          <a:p>
            <a:pPr indent="0" lvl="0" marL="0" marR="0" rtl="0" algn="ctr">
              <a:lnSpc>
                <a:spcPct val="250000"/>
              </a:lnSpc>
              <a:spcBef>
                <a:spcPts val="0"/>
              </a:spcBef>
              <a:spcAft>
                <a:spcPts val="0"/>
              </a:spcAft>
              <a:buClr>
                <a:schemeClr val="dk2"/>
              </a:buClr>
              <a:buSzPct val="25000"/>
              <a:buFont typeface="Arial"/>
              <a:buNone/>
            </a:pPr>
            <a:r>
              <a:rPr b="0" i="0" lang="en" sz="2400" u="none" cap="none" strike="noStrike">
                <a:solidFill>
                  <a:schemeClr val="dk1"/>
                </a:solidFill>
                <a:latin typeface="Arial"/>
                <a:ea typeface="Arial"/>
                <a:cs typeface="Arial"/>
                <a:sym typeface="Arial"/>
              </a:rPr>
              <a:t>Hegemonic	 complicit		 marginalized		 subordinate 	disabled phallic</a:t>
            </a:r>
            <a:r>
              <a:rPr lang="en" sz="2400">
                <a:solidFill>
                  <a:schemeClr val="dk1"/>
                </a:solidFill>
              </a:rPr>
              <a:t>		seminal/</a:t>
            </a:r>
            <a:r>
              <a:rPr b="0" i="0" lang="en" sz="2400" u="none" cap="none" strike="noStrike">
                <a:solidFill>
                  <a:schemeClr val="dk1"/>
                </a:solidFill>
                <a:latin typeface="Arial"/>
                <a:ea typeface="Arial"/>
                <a:cs typeface="Arial"/>
                <a:sym typeface="Arial"/>
              </a:rPr>
              <a:t>non-phallic	 toxic		 hypermasculine	</a:t>
            </a:r>
          </a:p>
          <a:p>
            <a:pPr indent="0" lvl="0" marL="0" marR="0" rtl="0" algn="ctr">
              <a:lnSpc>
                <a:spcPct val="250000"/>
              </a:lnSpc>
              <a:spcBef>
                <a:spcPts val="0"/>
              </a:spcBef>
              <a:spcAft>
                <a:spcPts val="0"/>
              </a:spcAft>
              <a:buClr>
                <a:schemeClr val="dk2"/>
              </a:buClr>
              <a:buSzPct val="25000"/>
              <a:buFont typeface="Arial"/>
              <a:buNone/>
            </a:pPr>
            <a:r>
              <a:rPr b="0" i="0" lang="en" sz="2400" u="none" cap="none" strike="noStrike">
                <a:solidFill>
                  <a:schemeClr val="dk1"/>
                </a:solidFill>
                <a:latin typeface="Arial"/>
                <a:ea typeface="Arial"/>
                <a:cs typeface="Arial"/>
                <a:sym typeface="Arial"/>
              </a:rPr>
              <a:t>masculine nurturance 		female masculinity	 butch/stud/dom	butch-feme		 fragile masculinity		decolonized</a:t>
            </a:r>
          </a:p>
          <a:p>
            <a:pPr indent="0" lvl="0" marL="0" marR="0" rtl="0" algn="ctr">
              <a:lnSpc>
                <a:spcPct val="250000"/>
              </a:lnSpc>
              <a:spcBef>
                <a:spcPts val="0"/>
              </a:spcBef>
              <a:spcAft>
                <a:spcPts val="0"/>
              </a:spcAft>
              <a:buClr>
                <a:schemeClr val="dk2"/>
              </a:buClr>
              <a:buSzPct val="25000"/>
              <a:buFont typeface="Arial"/>
              <a:buNone/>
            </a:pPr>
            <a:r>
              <a:rPr b="0" i="0" lang="en" sz="2400" u="none" cap="none" strike="noStrike">
                <a:solidFill>
                  <a:schemeClr val="dk1"/>
                </a:solidFill>
                <a:latin typeface="Arial"/>
                <a:ea typeface="Arial"/>
                <a:cs typeface="Arial"/>
                <a:sym typeface="Arial"/>
              </a:rPr>
              <a:t> trans masculine		“positive” masculinity	traumatic	</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Shape 119"/>
          <p:cNvSpPr/>
          <p:nvPr/>
        </p:nvSpPr>
        <p:spPr>
          <a:xfrm>
            <a:off x="-381000" y="-152400"/>
            <a:ext cx="10744200" cy="6934200"/>
          </a:xfrm>
          <a:prstGeom prst="rect">
            <a:avLst/>
          </a:prstGeom>
          <a:solidFill>
            <a:schemeClr val="accen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700" u="none" cap="none" strike="noStrike">
              <a:solidFill>
                <a:schemeClr val="lt1"/>
              </a:solidFill>
              <a:latin typeface="Arial"/>
              <a:ea typeface="Arial"/>
              <a:cs typeface="Arial"/>
              <a:sym typeface="Arial"/>
            </a:endParaRPr>
          </a:p>
        </p:txBody>
      </p:sp>
      <p:sp>
        <p:nvSpPr>
          <p:cNvPr id="120" name="Shape 120"/>
          <p:cNvSpPr txBox="1"/>
          <p:nvPr>
            <p:ph type="title"/>
          </p:nvPr>
        </p:nvSpPr>
        <p:spPr>
          <a:xfrm>
            <a:off x="381000" y="609600"/>
            <a:ext cx="9372659" cy="1272053"/>
          </a:xfrm>
          <a:prstGeom prst="rect">
            <a:avLst/>
          </a:prstGeom>
          <a:noFill/>
          <a:ln>
            <a:noFill/>
          </a:ln>
        </p:spPr>
        <p:txBody>
          <a:bodyPr anchorCtr="0" anchor="ctr" bIns="114075" lIns="114075" rIns="114075" wrap="square" tIns="114075">
            <a:noAutofit/>
          </a:bodyPr>
          <a:lstStyle/>
          <a:p>
            <a:pPr indent="0" lvl="0" marL="0" marR="0" rtl="0" algn="l">
              <a:lnSpc>
                <a:spcPct val="100000"/>
              </a:lnSpc>
              <a:spcBef>
                <a:spcPts val="0"/>
              </a:spcBef>
              <a:spcAft>
                <a:spcPts val="0"/>
              </a:spcAft>
              <a:buClr>
                <a:schemeClr val="dk1"/>
              </a:buClr>
              <a:buSzPct val="25000"/>
              <a:buFont typeface="Arial"/>
              <a:buNone/>
            </a:pPr>
            <a:r>
              <a:rPr b="1" i="0" lang="en" sz="4800" u="none" cap="none" strike="noStrike">
                <a:solidFill>
                  <a:schemeClr val="dk1"/>
                </a:solidFill>
                <a:latin typeface="Arial"/>
                <a:ea typeface="Arial"/>
                <a:cs typeface="Arial"/>
                <a:sym typeface="Arial"/>
              </a:rPr>
              <a:t>WESTERN HEGEMONIC </a:t>
            </a:r>
            <a:r>
              <a:rPr b="1" i="0" lang="en" sz="4800" u="sng" cap="none" strike="noStrike">
                <a:solidFill>
                  <a:schemeClr val="dk1"/>
                </a:solidFill>
                <a:latin typeface="Arial"/>
                <a:ea typeface="Arial"/>
                <a:cs typeface="Arial"/>
                <a:sym typeface="Arial"/>
              </a:rPr>
              <a:t>MASCULINITY</a:t>
            </a:r>
          </a:p>
        </p:txBody>
      </p:sp>
      <p:sp>
        <p:nvSpPr>
          <p:cNvPr id="121" name="Shape 121"/>
          <p:cNvSpPr txBox="1"/>
          <p:nvPr/>
        </p:nvSpPr>
        <p:spPr>
          <a:xfrm>
            <a:off x="457200" y="2215750"/>
            <a:ext cx="8839200" cy="1569600"/>
          </a:xfrm>
          <a:prstGeom prst="rect">
            <a:avLst/>
          </a:prstGeom>
          <a:noFill/>
          <a:ln>
            <a:noFill/>
          </a:ln>
        </p:spPr>
        <p:txBody>
          <a:bodyPr anchorCtr="0" anchor="t" bIns="45700" lIns="91425" rIns="91425" wrap="square" tIns="45700">
            <a:noAutofit/>
          </a:bodyPr>
          <a:lstStyle/>
          <a:p>
            <a:pPr indent="0" lvl="0" marL="0" marR="0" rtl="0" algn="l">
              <a:lnSpc>
                <a:spcPct val="115000"/>
              </a:lnSpc>
              <a:spcBef>
                <a:spcPts val="0"/>
              </a:spcBef>
              <a:spcAft>
                <a:spcPts val="0"/>
              </a:spcAft>
              <a:buClr>
                <a:srgbClr val="000000"/>
              </a:buClr>
              <a:buSzPct val="25000"/>
              <a:buFont typeface="PT Sans"/>
              <a:buNone/>
            </a:pPr>
            <a:r>
              <a:rPr b="0" i="0" lang="en" sz="1800" u="none" cap="none" strike="noStrike">
                <a:solidFill>
                  <a:srgbClr val="000000"/>
                </a:solidFill>
              </a:rPr>
              <a:t>Origins: The term “hegemonic masculinity” was developed by Australian sociologist, Raewyn Connell, in her 1987 paper </a:t>
            </a:r>
            <a:r>
              <a:rPr b="1" i="0" lang="en" sz="1800" u="none" cap="none" strike="noStrike">
                <a:solidFill>
                  <a:srgbClr val="000000"/>
                </a:solidFill>
              </a:rPr>
              <a:t>“Gender and Power.” </a:t>
            </a:r>
            <a:r>
              <a:rPr b="0" i="0" lang="en" sz="1800" u="none" cap="none" strike="noStrike">
                <a:solidFill>
                  <a:srgbClr val="000000"/>
                </a:solidFill>
              </a:rPr>
              <a:t>The concept is linked between masculinity studies, popular anxieties among men and boys, feminist theory and sociological gender models.</a:t>
            </a:r>
          </a:p>
        </p:txBody>
      </p:sp>
      <p:sp>
        <p:nvSpPr>
          <p:cNvPr id="122" name="Shape 122"/>
          <p:cNvSpPr txBox="1"/>
          <p:nvPr/>
        </p:nvSpPr>
        <p:spPr>
          <a:xfrm>
            <a:off x="457200" y="4428350"/>
            <a:ext cx="8839200" cy="1200300"/>
          </a:xfrm>
          <a:prstGeom prst="rect">
            <a:avLst/>
          </a:prstGeom>
          <a:noFill/>
          <a:ln>
            <a:noFill/>
          </a:ln>
        </p:spPr>
        <p:txBody>
          <a:bodyPr anchorCtr="0" anchor="t" bIns="45700" lIns="91425" rIns="91425" wrap="square" tIns="45700">
            <a:noAutofit/>
          </a:bodyPr>
          <a:lstStyle/>
          <a:p>
            <a:pPr indent="0" lvl="0" marL="0" marR="0" rtl="0" algn="l">
              <a:lnSpc>
                <a:spcPct val="115000"/>
              </a:lnSpc>
              <a:spcBef>
                <a:spcPts val="0"/>
              </a:spcBef>
              <a:spcAft>
                <a:spcPts val="0"/>
              </a:spcAft>
              <a:buClr>
                <a:srgbClr val="000000"/>
              </a:buClr>
              <a:buSzPct val="25000"/>
              <a:buFont typeface="PT Sans"/>
              <a:buNone/>
            </a:pPr>
            <a:r>
              <a:rPr b="0" i="0" lang="en" sz="1800" u="none" cap="none" strike="noStrike">
                <a:solidFill>
                  <a:srgbClr val="000000"/>
                </a:solidFill>
              </a:rPr>
              <a:t>Definition: A highly valued minority group of men who adhere to behaviors and have characteristics aligning with the dominant society which subjugates women, femininity and  heavily polices other men outside</a:t>
            </a:r>
            <a:r>
              <a:rPr b="0" i="0" lang="en" sz="1800" u="none" cap="none" strike="noStrike">
                <a:solidFill>
                  <a:srgbClr val="000000"/>
                </a:solidFill>
              </a:rPr>
              <a:t> </a:t>
            </a:r>
            <a:r>
              <a:rPr b="0" i="0" lang="en" sz="1800" u="none" cap="none" strike="noStrike">
                <a:solidFill>
                  <a:srgbClr val="000000"/>
                </a:solidFill>
              </a:rPr>
              <a:t>of or challenging the dominant society. </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light-2">
  <a:themeElements>
    <a:clrScheme name="Custom 1">
      <a:dk1>
        <a:srgbClr val="000000"/>
      </a:dk1>
      <a:lt1>
        <a:srgbClr val="FFFFFF"/>
      </a:lt1>
      <a:dk2>
        <a:srgbClr val="A7DB2C"/>
      </a:dk2>
      <a:lt2>
        <a:srgbClr val="D8D8D8"/>
      </a:lt2>
      <a:accent1>
        <a:srgbClr val="FFFFFF"/>
      </a:accent1>
      <a:accent2>
        <a:srgbClr val="212121"/>
      </a:accent2>
      <a:accent3>
        <a:srgbClr val="7030A0"/>
      </a:accent3>
      <a:accent4>
        <a:srgbClr val="EF8600"/>
      </a:accent4>
      <a:accent5>
        <a:srgbClr val="0097A7"/>
      </a:accent5>
      <a:accent6>
        <a:srgbClr val="EEFF41"/>
      </a:accent6>
      <a:hlink>
        <a:srgbClr val="FFFFFF"/>
      </a:hlink>
      <a:folHlink>
        <a:srgbClr val="A7DB2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